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86" r:id="rId16"/>
    <p:sldId id="28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DB6E6-553A-9F40-8B3D-19FA7F3E1161}" v="4" dt="2020-03-30T08:02:52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4"/>
    <p:restoredTop sz="94035" autoAdjust="0"/>
  </p:normalViewPr>
  <p:slideViewPr>
    <p:cSldViewPr snapToGrid="0">
      <p:cViewPr varScale="1">
        <p:scale>
          <a:sx n="108" d="100"/>
          <a:sy n="108" d="100"/>
        </p:scale>
        <p:origin x="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4754E-BD76-4EE7-A02C-DB931380A290}" type="doc">
      <dgm:prSet loTypeId="urn:microsoft.com/office/officeart/2008/layout/AlternatingPictureBlocks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FDB0C0A-9104-43C0-B7DA-533879A53BA9}">
      <dgm:prSet phldrT="[Text]"/>
      <dgm:spPr/>
      <dgm:t>
        <a:bodyPr/>
        <a:lstStyle/>
        <a:p>
          <a:pPr algn="l"/>
          <a:r>
            <a:rPr lang="en-US" dirty="0"/>
            <a:t>La </a:t>
          </a:r>
          <a:r>
            <a:rPr lang="en-US" dirty="0" err="1"/>
            <a:t>aplicación</a:t>
          </a:r>
          <a:r>
            <a:rPr lang="en-US" dirty="0"/>
            <a:t> no </a:t>
          </a:r>
          <a:r>
            <a:rPr lang="en-US" dirty="0" err="1"/>
            <a:t>responde</a:t>
          </a:r>
          <a:endParaRPr lang="en-US" dirty="0"/>
        </a:p>
      </dgm:t>
    </dgm:pt>
    <dgm:pt modelId="{53FBA9D2-E88D-4D2F-98F0-8E857BAF97C0}" type="parTrans" cxnId="{B1BA81F9-C70C-4099-9DEB-C1BF5FC50F10}">
      <dgm:prSet/>
      <dgm:spPr/>
      <dgm:t>
        <a:bodyPr/>
        <a:lstStyle/>
        <a:p>
          <a:endParaRPr lang="en-US"/>
        </a:p>
      </dgm:t>
    </dgm:pt>
    <dgm:pt modelId="{492441ED-E141-4043-884F-E4BAFB7BB697}" type="sibTrans" cxnId="{B1BA81F9-C70C-4099-9DEB-C1BF5FC50F10}">
      <dgm:prSet/>
      <dgm:spPr/>
      <dgm:t>
        <a:bodyPr/>
        <a:lstStyle/>
        <a:p>
          <a:endParaRPr lang="en-US"/>
        </a:p>
      </dgm:t>
    </dgm:pt>
    <dgm:pt modelId="{8A90A8B7-F054-4B4F-8080-D136EFC71F1A}">
      <dgm:prSet phldrT="[Text]"/>
      <dgm:spPr/>
      <dgm:t>
        <a:bodyPr/>
        <a:lstStyle/>
        <a:p>
          <a:pPr algn="r"/>
          <a:r>
            <a:rPr lang="en-US" dirty="0" err="1"/>
            <a:t>Rendimiento</a:t>
          </a:r>
          <a:r>
            <a:rPr lang="en-US" dirty="0"/>
            <a:t> </a:t>
          </a:r>
          <a:r>
            <a:rPr lang="en-US" dirty="0" err="1"/>
            <a:t>aleatorio</a:t>
          </a:r>
          <a:endParaRPr lang="en-US" dirty="0"/>
        </a:p>
      </dgm:t>
    </dgm:pt>
    <dgm:pt modelId="{AE7BD928-0174-48A6-9917-6991E71CB67C}" type="parTrans" cxnId="{E77DFDCE-7B79-489A-B7A8-2D03A92335BA}">
      <dgm:prSet/>
      <dgm:spPr/>
      <dgm:t>
        <a:bodyPr/>
        <a:lstStyle/>
        <a:p>
          <a:endParaRPr lang="en-US"/>
        </a:p>
      </dgm:t>
    </dgm:pt>
    <dgm:pt modelId="{3FD2EB72-B21C-4B71-B368-6A6325F6597B}" type="sibTrans" cxnId="{E77DFDCE-7B79-489A-B7A8-2D03A92335BA}">
      <dgm:prSet/>
      <dgm:spPr/>
      <dgm:t>
        <a:bodyPr/>
        <a:lstStyle/>
        <a:p>
          <a:endParaRPr lang="en-US"/>
        </a:p>
      </dgm:t>
    </dgm:pt>
    <dgm:pt modelId="{D160AEAB-0959-4344-AAD5-3896FF958EBA}">
      <dgm:prSet phldrT="[Text]"/>
      <dgm:spPr/>
      <dgm:t>
        <a:bodyPr/>
        <a:lstStyle/>
        <a:p>
          <a:pPr algn="l"/>
          <a:r>
            <a:rPr lang="en-US" dirty="0" err="1"/>
            <a:t>Métricas</a:t>
          </a:r>
          <a:r>
            <a:rPr lang="en-US" dirty="0"/>
            <a:t> OK (</a:t>
          </a:r>
          <a:r>
            <a:rPr lang="en-US" dirty="0" err="1"/>
            <a:t>eso</a:t>
          </a:r>
          <a:r>
            <a:rPr lang="en-US" dirty="0"/>
            <a:t> </a:t>
          </a:r>
          <a:r>
            <a:rPr lang="en-US" dirty="0" err="1"/>
            <a:t>parece</a:t>
          </a:r>
          <a:r>
            <a:rPr lang="en-US" dirty="0"/>
            <a:t>)</a:t>
          </a:r>
        </a:p>
      </dgm:t>
    </dgm:pt>
    <dgm:pt modelId="{9CDECF06-2959-43B9-A2CA-F2BED3F5561F}" type="parTrans" cxnId="{F330451A-B049-4A80-9697-718B6E90F6E5}">
      <dgm:prSet/>
      <dgm:spPr/>
      <dgm:t>
        <a:bodyPr/>
        <a:lstStyle/>
        <a:p>
          <a:endParaRPr lang="en-US"/>
        </a:p>
      </dgm:t>
    </dgm:pt>
    <dgm:pt modelId="{0E71FA46-BA1D-467A-B477-AA0522F97AEF}" type="sibTrans" cxnId="{F330451A-B049-4A80-9697-718B6E90F6E5}">
      <dgm:prSet/>
      <dgm:spPr/>
      <dgm:t>
        <a:bodyPr/>
        <a:lstStyle/>
        <a:p>
          <a:endParaRPr lang="en-US"/>
        </a:p>
      </dgm:t>
    </dgm:pt>
    <dgm:pt modelId="{82B399D0-67FC-41AC-B279-1319FDC64675}" type="pres">
      <dgm:prSet presAssocID="{4E74754E-BD76-4EE7-A02C-DB931380A290}" presName="linearFlow" presStyleCnt="0">
        <dgm:presLayoutVars>
          <dgm:dir/>
          <dgm:resizeHandles val="exact"/>
        </dgm:presLayoutVars>
      </dgm:prSet>
      <dgm:spPr/>
    </dgm:pt>
    <dgm:pt modelId="{D0236E2B-08EC-4867-9507-16D2B00AA234}" type="pres">
      <dgm:prSet presAssocID="{9FDB0C0A-9104-43C0-B7DA-533879A53BA9}" presName="comp" presStyleCnt="0"/>
      <dgm:spPr/>
    </dgm:pt>
    <dgm:pt modelId="{5A39CE63-DF78-4542-BEC7-73B80C79A124}" type="pres">
      <dgm:prSet presAssocID="{9FDB0C0A-9104-43C0-B7DA-533879A53BA9}" presName="rect2" presStyleLbl="node1" presStyleIdx="0" presStyleCnt="3">
        <dgm:presLayoutVars>
          <dgm:bulletEnabled val="1"/>
        </dgm:presLayoutVars>
      </dgm:prSet>
      <dgm:spPr/>
    </dgm:pt>
    <dgm:pt modelId="{C0271F4E-2D39-417B-886B-C604159FE22C}" type="pres">
      <dgm:prSet presAssocID="{9FDB0C0A-9104-43C0-B7DA-533879A53BA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F36A5B31-1113-47CB-9187-94C9D3067525}" type="pres">
      <dgm:prSet presAssocID="{492441ED-E141-4043-884F-E4BAFB7BB697}" presName="sibTrans" presStyleCnt="0"/>
      <dgm:spPr/>
    </dgm:pt>
    <dgm:pt modelId="{1E49EE4E-BD4E-4F88-8BA6-1D95C6484820}" type="pres">
      <dgm:prSet presAssocID="{8A90A8B7-F054-4B4F-8080-D136EFC71F1A}" presName="comp" presStyleCnt="0"/>
      <dgm:spPr/>
    </dgm:pt>
    <dgm:pt modelId="{B6E1F454-AFC8-40C7-8C52-08BCCFBD3D4E}" type="pres">
      <dgm:prSet presAssocID="{8A90A8B7-F054-4B4F-8080-D136EFC71F1A}" presName="rect2" presStyleLbl="node1" presStyleIdx="1" presStyleCnt="3">
        <dgm:presLayoutVars>
          <dgm:bulletEnabled val="1"/>
        </dgm:presLayoutVars>
      </dgm:prSet>
      <dgm:spPr/>
    </dgm:pt>
    <dgm:pt modelId="{729C9085-CC65-4C5C-94D1-0256DB6B63AD}" type="pres">
      <dgm:prSet presAssocID="{8A90A8B7-F054-4B4F-8080-D136EFC71F1A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4CA1ADD2-22B0-4483-9C8B-47ADAAA6E3C4}" type="pres">
      <dgm:prSet presAssocID="{3FD2EB72-B21C-4B71-B368-6A6325F6597B}" presName="sibTrans" presStyleCnt="0"/>
      <dgm:spPr/>
    </dgm:pt>
    <dgm:pt modelId="{DB18BC2F-13F5-4C13-87EF-BDC9AD33F2F9}" type="pres">
      <dgm:prSet presAssocID="{D160AEAB-0959-4344-AAD5-3896FF958EBA}" presName="comp" presStyleCnt="0"/>
      <dgm:spPr/>
    </dgm:pt>
    <dgm:pt modelId="{B84B4459-BC9A-4F82-9BA8-5A6842B0BAC9}" type="pres">
      <dgm:prSet presAssocID="{D160AEAB-0959-4344-AAD5-3896FF958EBA}" presName="rect2" presStyleLbl="node1" presStyleIdx="2" presStyleCnt="3">
        <dgm:presLayoutVars>
          <dgm:bulletEnabled val="1"/>
        </dgm:presLayoutVars>
      </dgm:prSet>
      <dgm:spPr/>
    </dgm:pt>
    <dgm:pt modelId="{43F9BF50-B85B-4E6D-A416-13436DAE41C7}" type="pres">
      <dgm:prSet presAssocID="{D160AEAB-0959-4344-AAD5-3896FF958EBA}" presName="rect1" presStyleLbl="ln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</dgm:ptLst>
  <dgm:cxnLst>
    <dgm:cxn modelId="{9854410F-0D4B-484B-9C0B-94BF21998789}" type="presOf" srcId="{D160AEAB-0959-4344-AAD5-3896FF958EBA}" destId="{B84B4459-BC9A-4F82-9BA8-5A6842B0BAC9}" srcOrd="0" destOrd="0" presId="urn:microsoft.com/office/officeart/2008/layout/AlternatingPictureBlocks"/>
    <dgm:cxn modelId="{F330451A-B049-4A80-9697-718B6E90F6E5}" srcId="{4E74754E-BD76-4EE7-A02C-DB931380A290}" destId="{D160AEAB-0959-4344-AAD5-3896FF958EBA}" srcOrd="2" destOrd="0" parTransId="{9CDECF06-2959-43B9-A2CA-F2BED3F5561F}" sibTransId="{0E71FA46-BA1D-467A-B477-AA0522F97AEF}"/>
    <dgm:cxn modelId="{B339371F-BBB5-449F-B458-616A2D7E552D}" type="presOf" srcId="{9FDB0C0A-9104-43C0-B7DA-533879A53BA9}" destId="{5A39CE63-DF78-4542-BEC7-73B80C79A124}" srcOrd="0" destOrd="0" presId="urn:microsoft.com/office/officeart/2008/layout/AlternatingPictureBlocks"/>
    <dgm:cxn modelId="{39329367-5DE7-4701-B26D-7B386FDB8FB7}" type="presOf" srcId="{4E74754E-BD76-4EE7-A02C-DB931380A290}" destId="{82B399D0-67FC-41AC-B279-1319FDC64675}" srcOrd="0" destOrd="0" presId="urn:microsoft.com/office/officeart/2008/layout/AlternatingPictureBlocks"/>
    <dgm:cxn modelId="{928DB178-3C07-49FF-9102-7AC411EFF942}" type="presOf" srcId="{8A90A8B7-F054-4B4F-8080-D136EFC71F1A}" destId="{B6E1F454-AFC8-40C7-8C52-08BCCFBD3D4E}" srcOrd="0" destOrd="0" presId="urn:microsoft.com/office/officeart/2008/layout/AlternatingPictureBlocks"/>
    <dgm:cxn modelId="{E77DFDCE-7B79-489A-B7A8-2D03A92335BA}" srcId="{4E74754E-BD76-4EE7-A02C-DB931380A290}" destId="{8A90A8B7-F054-4B4F-8080-D136EFC71F1A}" srcOrd="1" destOrd="0" parTransId="{AE7BD928-0174-48A6-9917-6991E71CB67C}" sibTransId="{3FD2EB72-B21C-4B71-B368-6A6325F6597B}"/>
    <dgm:cxn modelId="{B1BA81F9-C70C-4099-9DEB-C1BF5FC50F10}" srcId="{4E74754E-BD76-4EE7-A02C-DB931380A290}" destId="{9FDB0C0A-9104-43C0-B7DA-533879A53BA9}" srcOrd="0" destOrd="0" parTransId="{53FBA9D2-E88D-4D2F-98F0-8E857BAF97C0}" sibTransId="{492441ED-E141-4043-884F-E4BAFB7BB697}"/>
    <dgm:cxn modelId="{4DBEC05C-B110-45B5-B0B5-288FB9686430}" type="presParOf" srcId="{82B399D0-67FC-41AC-B279-1319FDC64675}" destId="{D0236E2B-08EC-4867-9507-16D2B00AA234}" srcOrd="0" destOrd="0" presId="urn:microsoft.com/office/officeart/2008/layout/AlternatingPictureBlocks"/>
    <dgm:cxn modelId="{164A6FE9-B5EE-45C5-92C5-D8A84DC9F2F4}" type="presParOf" srcId="{D0236E2B-08EC-4867-9507-16D2B00AA234}" destId="{5A39CE63-DF78-4542-BEC7-73B80C79A124}" srcOrd="0" destOrd="0" presId="urn:microsoft.com/office/officeart/2008/layout/AlternatingPictureBlocks"/>
    <dgm:cxn modelId="{4505AC96-B73E-4273-B7F2-37E0DBB7550A}" type="presParOf" srcId="{D0236E2B-08EC-4867-9507-16D2B00AA234}" destId="{C0271F4E-2D39-417B-886B-C604159FE22C}" srcOrd="1" destOrd="0" presId="urn:microsoft.com/office/officeart/2008/layout/AlternatingPictureBlocks"/>
    <dgm:cxn modelId="{658E26BC-C742-467B-8A2C-0CBD5083A971}" type="presParOf" srcId="{82B399D0-67FC-41AC-B279-1319FDC64675}" destId="{F36A5B31-1113-47CB-9187-94C9D3067525}" srcOrd="1" destOrd="0" presId="urn:microsoft.com/office/officeart/2008/layout/AlternatingPictureBlocks"/>
    <dgm:cxn modelId="{908771E9-06BB-459F-944D-7C7B4B62BBEE}" type="presParOf" srcId="{82B399D0-67FC-41AC-B279-1319FDC64675}" destId="{1E49EE4E-BD4E-4F88-8BA6-1D95C6484820}" srcOrd="2" destOrd="0" presId="urn:microsoft.com/office/officeart/2008/layout/AlternatingPictureBlocks"/>
    <dgm:cxn modelId="{9336BF27-3E2C-4EF5-8BE2-44BC7D950866}" type="presParOf" srcId="{1E49EE4E-BD4E-4F88-8BA6-1D95C6484820}" destId="{B6E1F454-AFC8-40C7-8C52-08BCCFBD3D4E}" srcOrd="0" destOrd="0" presId="urn:microsoft.com/office/officeart/2008/layout/AlternatingPictureBlocks"/>
    <dgm:cxn modelId="{A174AF92-92F4-41CA-B82B-6E3D94A439E4}" type="presParOf" srcId="{1E49EE4E-BD4E-4F88-8BA6-1D95C6484820}" destId="{729C9085-CC65-4C5C-94D1-0256DB6B63AD}" srcOrd="1" destOrd="0" presId="urn:microsoft.com/office/officeart/2008/layout/AlternatingPictureBlocks"/>
    <dgm:cxn modelId="{20247304-C170-4004-825F-18AB5344B4B8}" type="presParOf" srcId="{82B399D0-67FC-41AC-B279-1319FDC64675}" destId="{4CA1ADD2-22B0-4483-9C8B-47ADAAA6E3C4}" srcOrd="3" destOrd="0" presId="urn:microsoft.com/office/officeart/2008/layout/AlternatingPictureBlocks"/>
    <dgm:cxn modelId="{CDAF31F4-AD5E-438B-8303-FDC4EFD69C5B}" type="presParOf" srcId="{82B399D0-67FC-41AC-B279-1319FDC64675}" destId="{DB18BC2F-13F5-4C13-87EF-BDC9AD33F2F9}" srcOrd="4" destOrd="0" presId="urn:microsoft.com/office/officeart/2008/layout/AlternatingPictureBlocks"/>
    <dgm:cxn modelId="{C1126E41-CD06-4628-B221-DC247E22419D}" type="presParOf" srcId="{DB18BC2F-13F5-4C13-87EF-BDC9AD33F2F9}" destId="{B84B4459-BC9A-4F82-9BA8-5A6842B0BAC9}" srcOrd="0" destOrd="0" presId="urn:microsoft.com/office/officeart/2008/layout/AlternatingPictureBlocks"/>
    <dgm:cxn modelId="{5E97EC44-4F51-43C2-BBCC-F02EF258C7B6}" type="presParOf" srcId="{DB18BC2F-13F5-4C13-87EF-BDC9AD33F2F9}" destId="{43F9BF50-B85B-4E6D-A416-13436DAE41C7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26455-CEE5-4F1D-B1B6-15435637D06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40F8A4-1B35-4AAD-ABEF-A665EADEEF83}">
      <dgm:prSet/>
      <dgm:spPr/>
      <dgm:t>
        <a:bodyPr/>
        <a:lstStyle/>
        <a:p>
          <a:r>
            <a:rPr lang="es-ES" b="1" baseline="0" dirty="0"/>
            <a:t>Trazabilidad de HW</a:t>
          </a:r>
          <a:endParaRPr lang="en-US" dirty="0"/>
        </a:p>
      </dgm:t>
    </dgm:pt>
    <dgm:pt modelId="{39D24C80-40F0-4456-ABA5-8CD708BE5E28}" type="parTrans" cxnId="{F275F4D7-4450-4C8E-B63F-E96476C5DEAB}">
      <dgm:prSet/>
      <dgm:spPr/>
      <dgm:t>
        <a:bodyPr/>
        <a:lstStyle/>
        <a:p>
          <a:endParaRPr lang="en-US"/>
        </a:p>
      </dgm:t>
    </dgm:pt>
    <dgm:pt modelId="{48346652-0821-49A8-BEC9-355C2FAC24CD}" type="sibTrans" cxnId="{F275F4D7-4450-4C8E-B63F-E96476C5DEAB}">
      <dgm:prSet/>
      <dgm:spPr/>
      <dgm:t>
        <a:bodyPr/>
        <a:lstStyle/>
        <a:p>
          <a:endParaRPr lang="en-US"/>
        </a:p>
      </dgm:t>
    </dgm:pt>
    <dgm:pt modelId="{8198E0F7-C2A0-4095-B2E3-1718FB426118}">
      <dgm:prSet/>
      <dgm:spPr/>
      <dgm:t>
        <a:bodyPr/>
        <a:lstStyle/>
        <a:p>
          <a:r>
            <a:rPr lang="es-ES" dirty="0" err="1">
              <a:solidFill>
                <a:schemeClr val="tx1"/>
              </a:solidFill>
            </a:rPr>
            <a:t>Perfmon</a:t>
          </a:r>
          <a:endParaRPr lang="es-ES" dirty="0">
            <a:solidFill>
              <a:schemeClr val="tx1"/>
            </a:solidFill>
          </a:endParaRPr>
        </a:p>
      </dgm:t>
    </dgm:pt>
    <dgm:pt modelId="{E93BC760-AA19-49F4-A0AF-CCFFB636FB4F}" type="parTrans" cxnId="{796850BD-6A15-45FE-8658-C696B7D05261}">
      <dgm:prSet/>
      <dgm:spPr/>
      <dgm:t>
        <a:bodyPr/>
        <a:lstStyle/>
        <a:p>
          <a:endParaRPr lang="en-US"/>
        </a:p>
      </dgm:t>
    </dgm:pt>
    <dgm:pt modelId="{8E1370B0-CC39-4FA5-9105-28FD67BCD4E7}" type="sibTrans" cxnId="{796850BD-6A15-45FE-8658-C696B7D05261}">
      <dgm:prSet/>
      <dgm:spPr/>
      <dgm:t>
        <a:bodyPr/>
        <a:lstStyle/>
        <a:p>
          <a:endParaRPr lang="en-US"/>
        </a:p>
      </dgm:t>
    </dgm:pt>
    <dgm:pt modelId="{CACED8A8-A04B-4349-B12F-BFD7B6CA34BE}">
      <dgm:prSet/>
      <dgm:spPr/>
      <dgm:t>
        <a:bodyPr/>
        <a:lstStyle/>
        <a:p>
          <a:r>
            <a:rPr lang="es-ES" dirty="0"/>
            <a:t>Trazabilidad de software</a:t>
          </a:r>
        </a:p>
      </dgm:t>
    </dgm:pt>
    <dgm:pt modelId="{DC8089C4-01E6-4896-BCC9-108071E2A608}" type="parTrans" cxnId="{E4B95261-2D07-40FA-94AB-FF962BD7D276}">
      <dgm:prSet/>
      <dgm:spPr/>
      <dgm:t>
        <a:bodyPr/>
        <a:lstStyle/>
        <a:p>
          <a:endParaRPr lang="en-US"/>
        </a:p>
      </dgm:t>
    </dgm:pt>
    <dgm:pt modelId="{2E355B49-C752-4930-8244-DF5801D59E24}" type="sibTrans" cxnId="{E4B95261-2D07-40FA-94AB-FF962BD7D276}">
      <dgm:prSet/>
      <dgm:spPr/>
      <dgm:t>
        <a:bodyPr/>
        <a:lstStyle/>
        <a:p>
          <a:endParaRPr lang="en-US"/>
        </a:p>
      </dgm:t>
    </dgm:pt>
    <dgm:pt modelId="{77664323-E80A-4E7F-84CD-6412FEDF10C6}">
      <dgm:prSet/>
      <dgm:spPr/>
      <dgm:t>
        <a:bodyPr/>
        <a:lstStyle/>
        <a:p>
          <a:r>
            <a:rPr lang="es-ES" dirty="0" err="1">
              <a:solidFill>
                <a:schemeClr val="tx1"/>
              </a:solidFill>
            </a:rPr>
            <a:t>XEvents</a:t>
          </a:r>
          <a:r>
            <a:rPr lang="es-ES" dirty="0">
              <a:solidFill>
                <a:schemeClr val="tx1"/>
              </a:solidFill>
            </a:rPr>
            <a:t>, </a:t>
          </a:r>
          <a:r>
            <a:rPr lang="es-ES" dirty="0" err="1">
              <a:solidFill>
                <a:schemeClr val="tx1"/>
              </a:solidFill>
            </a:rPr>
            <a:t>profiler</a:t>
          </a:r>
          <a:r>
            <a:rPr lang="es-ES" dirty="0">
              <a:solidFill>
                <a:schemeClr val="tx1"/>
              </a:solidFill>
            </a:rPr>
            <a:t>, </a:t>
          </a:r>
          <a:r>
            <a:rPr lang="es-ES" dirty="0" err="1">
              <a:solidFill>
                <a:schemeClr val="tx1"/>
              </a:solidFill>
            </a:rPr>
            <a:t>AppInsights</a:t>
          </a:r>
          <a:r>
            <a:rPr lang="es-ES" dirty="0">
              <a:solidFill>
                <a:schemeClr val="tx1"/>
              </a:solidFill>
            </a:rPr>
            <a:t>,…</a:t>
          </a:r>
        </a:p>
      </dgm:t>
    </dgm:pt>
    <dgm:pt modelId="{832A71D0-E841-409A-940B-396FBD4CBB1B}" type="parTrans" cxnId="{C0BA5DD1-F9D0-4C00-A3C9-43BE06164A75}">
      <dgm:prSet/>
      <dgm:spPr/>
      <dgm:t>
        <a:bodyPr/>
        <a:lstStyle/>
        <a:p>
          <a:endParaRPr lang="en-US"/>
        </a:p>
      </dgm:t>
    </dgm:pt>
    <dgm:pt modelId="{D8D1DBB6-2F53-41CA-9BE8-98C12CFC992D}" type="sibTrans" cxnId="{C0BA5DD1-F9D0-4C00-A3C9-43BE06164A75}">
      <dgm:prSet/>
      <dgm:spPr/>
      <dgm:t>
        <a:bodyPr/>
        <a:lstStyle/>
        <a:p>
          <a:endParaRPr lang="en-US"/>
        </a:p>
      </dgm:t>
    </dgm:pt>
    <dgm:pt modelId="{56E2CD3D-B3F7-4571-8B03-51AE7E68C226}">
      <dgm:prSet/>
      <dgm:spPr/>
      <dgm:t>
        <a:bodyPr/>
        <a:lstStyle/>
        <a:p>
          <a:r>
            <a:rPr lang="es-ES" dirty="0"/>
            <a:t>Análisis manual</a:t>
          </a:r>
        </a:p>
      </dgm:t>
    </dgm:pt>
    <dgm:pt modelId="{B260D827-9146-409D-9BEA-C39F199FCEDA}" type="parTrans" cxnId="{02D093FB-2D09-41C6-8D75-10E5FED589D3}">
      <dgm:prSet/>
      <dgm:spPr/>
      <dgm:t>
        <a:bodyPr/>
        <a:lstStyle/>
        <a:p>
          <a:endParaRPr lang="en-US"/>
        </a:p>
      </dgm:t>
    </dgm:pt>
    <dgm:pt modelId="{966B13A1-0462-496C-A55D-147DF06AE671}" type="sibTrans" cxnId="{02D093FB-2D09-41C6-8D75-10E5FED589D3}">
      <dgm:prSet/>
      <dgm:spPr/>
      <dgm:t>
        <a:bodyPr/>
        <a:lstStyle/>
        <a:p>
          <a:endParaRPr lang="en-US"/>
        </a:p>
      </dgm:t>
    </dgm:pt>
    <dgm:pt modelId="{51ECCFF1-7356-4061-A748-26D34CF20B99}">
      <dgm:prSet/>
      <dgm:spPr/>
      <dgm:t>
        <a:bodyPr/>
        <a:lstStyle/>
        <a:p>
          <a:r>
            <a:rPr lang="es-ES" dirty="0" err="1">
              <a:solidFill>
                <a:schemeClr val="tx1"/>
              </a:solidFill>
            </a:rPr>
            <a:t>Query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Analytics</a:t>
          </a:r>
          <a:r>
            <a:rPr lang="es-ES" dirty="0">
              <a:solidFill>
                <a:schemeClr val="tx1"/>
              </a:solidFill>
            </a:rPr>
            <a:t>, </a:t>
          </a:r>
          <a:r>
            <a:rPr lang="es-ES" dirty="0" err="1">
              <a:solidFill>
                <a:schemeClr val="tx1"/>
              </a:solidFill>
            </a:rPr>
            <a:t>AppInsights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Site</a:t>
          </a:r>
          <a:r>
            <a:rPr lang="es-ES" dirty="0">
              <a:solidFill>
                <a:schemeClr val="tx1"/>
              </a:solidFill>
            </a:rPr>
            <a:t>, PAL, …</a:t>
          </a:r>
        </a:p>
      </dgm:t>
    </dgm:pt>
    <dgm:pt modelId="{71CB7991-99FB-40DD-B8B0-144A08F46E7D}" type="parTrans" cxnId="{F9591EB5-E290-48C8-85D7-1A0D9AEDF9BD}">
      <dgm:prSet/>
      <dgm:spPr/>
      <dgm:t>
        <a:bodyPr/>
        <a:lstStyle/>
        <a:p>
          <a:endParaRPr lang="en-US"/>
        </a:p>
      </dgm:t>
    </dgm:pt>
    <dgm:pt modelId="{A799DEB6-1CC9-456D-973C-FA826E503027}" type="sibTrans" cxnId="{F9591EB5-E290-48C8-85D7-1A0D9AEDF9BD}">
      <dgm:prSet/>
      <dgm:spPr/>
      <dgm:t>
        <a:bodyPr/>
        <a:lstStyle/>
        <a:p>
          <a:endParaRPr lang="en-US"/>
        </a:p>
      </dgm:t>
    </dgm:pt>
    <dgm:pt modelId="{8E5DEEB4-AE21-4C20-B19A-D8F580FD3AEC}" type="pres">
      <dgm:prSet presAssocID="{F5126455-CEE5-4F1D-B1B6-15435637D067}" presName="linear" presStyleCnt="0">
        <dgm:presLayoutVars>
          <dgm:animLvl val="lvl"/>
          <dgm:resizeHandles val="exact"/>
        </dgm:presLayoutVars>
      </dgm:prSet>
      <dgm:spPr/>
    </dgm:pt>
    <dgm:pt modelId="{42234095-5818-459B-867D-F28DEEB11A22}" type="pres">
      <dgm:prSet presAssocID="{CE40F8A4-1B35-4AAD-ABEF-A665EADEEF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C14394-6532-4DAC-B6AE-85CF37CBC897}" type="pres">
      <dgm:prSet presAssocID="{CE40F8A4-1B35-4AAD-ABEF-A665EADEEF83}" presName="childText" presStyleLbl="revTx" presStyleIdx="0" presStyleCnt="3">
        <dgm:presLayoutVars>
          <dgm:bulletEnabled val="1"/>
        </dgm:presLayoutVars>
      </dgm:prSet>
      <dgm:spPr/>
    </dgm:pt>
    <dgm:pt modelId="{E2A7D98A-658A-4589-8481-5FF79B7E2CD2}" type="pres">
      <dgm:prSet presAssocID="{CACED8A8-A04B-4349-B12F-BFD7B6CA34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B2A4BB-EFBD-4533-86C5-0CEECDAE3041}" type="pres">
      <dgm:prSet presAssocID="{CACED8A8-A04B-4349-B12F-BFD7B6CA34BE}" presName="childText" presStyleLbl="revTx" presStyleIdx="1" presStyleCnt="3">
        <dgm:presLayoutVars>
          <dgm:bulletEnabled val="1"/>
        </dgm:presLayoutVars>
      </dgm:prSet>
      <dgm:spPr/>
    </dgm:pt>
    <dgm:pt modelId="{027BDB64-9495-4048-9BCC-AE7ADDA0DAF5}" type="pres">
      <dgm:prSet presAssocID="{56E2CD3D-B3F7-4571-8B03-51AE7E68C22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68D8E9-6699-414F-A954-36E79230F610}" type="pres">
      <dgm:prSet presAssocID="{56E2CD3D-B3F7-4571-8B03-51AE7E68C22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316280D-8C32-4DAA-8CB3-CD67119AFC80}" type="presOf" srcId="{77664323-E80A-4E7F-84CD-6412FEDF10C6}" destId="{80B2A4BB-EFBD-4533-86C5-0CEECDAE3041}" srcOrd="0" destOrd="0" presId="urn:microsoft.com/office/officeart/2005/8/layout/vList2"/>
    <dgm:cxn modelId="{4209E90D-66B3-4292-84BC-21E80A023377}" type="presOf" srcId="{8198E0F7-C2A0-4095-B2E3-1718FB426118}" destId="{2EC14394-6532-4DAC-B6AE-85CF37CBC897}" srcOrd="0" destOrd="0" presId="urn:microsoft.com/office/officeart/2005/8/layout/vList2"/>
    <dgm:cxn modelId="{78E7360E-9B7F-4ED1-AC27-4BC858F88B2C}" type="presOf" srcId="{CACED8A8-A04B-4349-B12F-BFD7B6CA34BE}" destId="{E2A7D98A-658A-4589-8481-5FF79B7E2CD2}" srcOrd="0" destOrd="0" presId="urn:microsoft.com/office/officeart/2005/8/layout/vList2"/>
    <dgm:cxn modelId="{EE6CBF25-60EC-49CA-991D-628C3DE8C847}" type="presOf" srcId="{51ECCFF1-7356-4061-A748-26D34CF20B99}" destId="{3D68D8E9-6699-414F-A954-36E79230F610}" srcOrd="0" destOrd="0" presId="urn:microsoft.com/office/officeart/2005/8/layout/vList2"/>
    <dgm:cxn modelId="{E4B95261-2D07-40FA-94AB-FF962BD7D276}" srcId="{F5126455-CEE5-4F1D-B1B6-15435637D067}" destId="{CACED8A8-A04B-4349-B12F-BFD7B6CA34BE}" srcOrd="1" destOrd="0" parTransId="{DC8089C4-01E6-4896-BCC9-108071E2A608}" sibTransId="{2E355B49-C752-4930-8244-DF5801D59E24}"/>
    <dgm:cxn modelId="{31C4084F-61B5-459F-9C07-4EED994293F6}" type="presOf" srcId="{56E2CD3D-B3F7-4571-8B03-51AE7E68C226}" destId="{027BDB64-9495-4048-9BCC-AE7ADDA0DAF5}" srcOrd="0" destOrd="0" presId="urn:microsoft.com/office/officeart/2005/8/layout/vList2"/>
    <dgm:cxn modelId="{AB086595-BA4D-48F8-97CD-F9AF9B2CA484}" type="presOf" srcId="{CE40F8A4-1B35-4AAD-ABEF-A665EADEEF83}" destId="{42234095-5818-459B-867D-F28DEEB11A22}" srcOrd="0" destOrd="0" presId="urn:microsoft.com/office/officeart/2005/8/layout/vList2"/>
    <dgm:cxn modelId="{F9591EB5-E290-48C8-85D7-1A0D9AEDF9BD}" srcId="{56E2CD3D-B3F7-4571-8B03-51AE7E68C226}" destId="{51ECCFF1-7356-4061-A748-26D34CF20B99}" srcOrd="0" destOrd="0" parTransId="{71CB7991-99FB-40DD-B8B0-144A08F46E7D}" sibTransId="{A799DEB6-1CC9-456D-973C-FA826E503027}"/>
    <dgm:cxn modelId="{796850BD-6A15-45FE-8658-C696B7D05261}" srcId="{CE40F8A4-1B35-4AAD-ABEF-A665EADEEF83}" destId="{8198E0F7-C2A0-4095-B2E3-1718FB426118}" srcOrd="0" destOrd="0" parTransId="{E93BC760-AA19-49F4-A0AF-CCFFB636FB4F}" sibTransId="{8E1370B0-CC39-4FA5-9105-28FD67BCD4E7}"/>
    <dgm:cxn modelId="{C0BA5DD1-F9D0-4C00-A3C9-43BE06164A75}" srcId="{CACED8A8-A04B-4349-B12F-BFD7B6CA34BE}" destId="{77664323-E80A-4E7F-84CD-6412FEDF10C6}" srcOrd="0" destOrd="0" parTransId="{832A71D0-E841-409A-940B-396FBD4CBB1B}" sibTransId="{D8D1DBB6-2F53-41CA-9BE8-98C12CFC992D}"/>
    <dgm:cxn modelId="{F275F4D7-4450-4C8E-B63F-E96476C5DEAB}" srcId="{F5126455-CEE5-4F1D-B1B6-15435637D067}" destId="{CE40F8A4-1B35-4AAD-ABEF-A665EADEEF83}" srcOrd="0" destOrd="0" parTransId="{39D24C80-40F0-4456-ABA5-8CD708BE5E28}" sibTransId="{48346652-0821-49A8-BEC9-355C2FAC24CD}"/>
    <dgm:cxn modelId="{D79472E5-D25A-43C5-B0D8-AC2723285C16}" type="presOf" srcId="{F5126455-CEE5-4F1D-B1B6-15435637D067}" destId="{8E5DEEB4-AE21-4C20-B19A-D8F580FD3AEC}" srcOrd="0" destOrd="0" presId="urn:microsoft.com/office/officeart/2005/8/layout/vList2"/>
    <dgm:cxn modelId="{02D093FB-2D09-41C6-8D75-10E5FED589D3}" srcId="{F5126455-CEE5-4F1D-B1B6-15435637D067}" destId="{56E2CD3D-B3F7-4571-8B03-51AE7E68C226}" srcOrd="2" destOrd="0" parTransId="{B260D827-9146-409D-9BEA-C39F199FCEDA}" sibTransId="{966B13A1-0462-496C-A55D-147DF06AE671}"/>
    <dgm:cxn modelId="{BD5B3C2E-3B66-4438-9A75-7EB5EC8111CA}" type="presParOf" srcId="{8E5DEEB4-AE21-4C20-B19A-D8F580FD3AEC}" destId="{42234095-5818-459B-867D-F28DEEB11A22}" srcOrd="0" destOrd="0" presId="urn:microsoft.com/office/officeart/2005/8/layout/vList2"/>
    <dgm:cxn modelId="{DB291CC3-37FB-49AF-A9B4-5E31AE25E822}" type="presParOf" srcId="{8E5DEEB4-AE21-4C20-B19A-D8F580FD3AEC}" destId="{2EC14394-6532-4DAC-B6AE-85CF37CBC897}" srcOrd="1" destOrd="0" presId="urn:microsoft.com/office/officeart/2005/8/layout/vList2"/>
    <dgm:cxn modelId="{BF0F071E-DC09-4040-9B4A-FA690729A75A}" type="presParOf" srcId="{8E5DEEB4-AE21-4C20-B19A-D8F580FD3AEC}" destId="{E2A7D98A-658A-4589-8481-5FF79B7E2CD2}" srcOrd="2" destOrd="0" presId="urn:microsoft.com/office/officeart/2005/8/layout/vList2"/>
    <dgm:cxn modelId="{E5084ACC-C17E-4890-B6E2-1653D050EA9A}" type="presParOf" srcId="{8E5DEEB4-AE21-4C20-B19A-D8F580FD3AEC}" destId="{80B2A4BB-EFBD-4533-86C5-0CEECDAE3041}" srcOrd="3" destOrd="0" presId="urn:microsoft.com/office/officeart/2005/8/layout/vList2"/>
    <dgm:cxn modelId="{AAF3028E-0B53-451C-8029-C636E1C0983E}" type="presParOf" srcId="{8E5DEEB4-AE21-4C20-B19A-D8F580FD3AEC}" destId="{027BDB64-9495-4048-9BCC-AE7ADDA0DAF5}" srcOrd="4" destOrd="0" presId="urn:microsoft.com/office/officeart/2005/8/layout/vList2"/>
    <dgm:cxn modelId="{AD77AA40-0D3E-4385-B596-BB5E14949E4B}" type="presParOf" srcId="{8E5DEEB4-AE21-4C20-B19A-D8F580FD3AEC}" destId="{3D68D8E9-6699-414F-A954-36E79230F61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1CD70C-F615-4C21-A3E7-2862AB5EADA1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F2A562-9810-4063-9831-69E3E2A60850}">
      <dgm:prSet phldrT="[Text]" custT="1"/>
      <dgm:spPr/>
      <dgm:t>
        <a:bodyPr/>
        <a:lstStyle/>
        <a:p>
          <a:r>
            <a:rPr lang="en-US" sz="4000" dirty="0" err="1"/>
            <a:t>Pistas</a:t>
          </a:r>
          <a:endParaRPr lang="en-US" sz="4000" dirty="0"/>
        </a:p>
      </dgm:t>
    </dgm:pt>
    <dgm:pt modelId="{9A9D68D6-FA08-4748-B56B-A259583DE96B}" type="parTrans" cxnId="{67D4ECE9-491A-41E5-854E-C290079AF73D}">
      <dgm:prSet/>
      <dgm:spPr/>
      <dgm:t>
        <a:bodyPr/>
        <a:lstStyle/>
        <a:p>
          <a:endParaRPr lang="en-US"/>
        </a:p>
      </dgm:t>
    </dgm:pt>
    <dgm:pt modelId="{4F309DDB-A1BA-4790-9967-B3BF0359614D}" type="sibTrans" cxnId="{67D4ECE9-491A-41E5-854E-C290079AF73D}">
      <dgm:prSet/>
      <dgm:spPr/>
      <dgm:t>
        <a:bodyPr/>
        <a:lstStyle/>
        <a:p>
          <a:endParaRPr lang="en-US"/>
        </a:p>
      </dgm:t>
    </dgm:pt>
    <dgm:pt modelId="{E7A87E10-8F07-4CC9-A9D2-D49D8E799D1F}">
      <dgm:prSet phldrT="[Text]" custT="1"/>
      <dgm:spPr/>
      <dgm:t>
        <a:bodyPr/>
        <a:lstStyle/>
        <a:p>
          <a:r>
            <a:rPr lang="en-US" sz="4000" dirty="0" err="1"/>
            <a:t>Rapidez</a:t>
          </a:r>
          <a:endParaRPr lang="en-US" sz="4000" dirty="0"/>
        </a:p>
      </dgm:t>
    </dgm:pt>
    <dgm:pt modelId="{16D474EB-0036-406B-85E1-1BB20818D07F}" type="parTrans" cxnId="{016D8ECB-C4CC-4991-9D28-68418723B766}">
      <dgm:prSet/>
      <dgm:spPr/>
      <dgm:t>
        <a:bodyPr/>
        <a:lstStyle/>
        <a:p>
          <a:endParaRPr lang="en-US"/>
        </a:p>
      </dgm:t>
    </dgm:pt>
    <dgm:pt modelId="{1B31C157-3435-4B45-897C-D454ABC1C3B7}" type="sibTrans" cxnId="{016D8ECB-C4CC-4991-9D28-68418723B766}">
      <dgm:prSet/>
      <dgm:spPr/>
      <dgm:t>
        <a:bodyPr/>
        <a:lstStyle/>
        <a:p>
          <a:endParaRPr lang="en-US"/>
        </a:p>
      </dgm:t>
    </dgm:pt>
    <dgm:pt modelId="{692953F4-545F-40D5-98BC-AE216B2CCF3D}">
      <dgm:prSet phldrT="[Text]" custT="1"/>
      <dgm:spPr/>
      <dgm:t>
        <a:bodyPr/>
        <a:lstStyle/>
        <a:p>
          <a:r>
            <a:rPr lang="en-US" sz="4000" dirty="0" err="1"/>
            <a:t>Automatización</a:t>
          </a:r>
          <a:endParaRPr lang="en-US" sz="4000" dirty="0"/>
        </a:p>
      </dgm:t>
    </dgm:pt>
    <dgm:pt modelId="{35BFE71C-7CB7-442D-865D-DD5D128E869F}" type="parTrans" cxnId="{52C274DF-8BCE-4B4F-9E4E-A591B5E1CE61}">
      <dgm:prSet/>
      <dgm:spPr/>
      <dgm:t>
        <a:bodyPr/>
        <a:lstStyle/>
        <a:p>
          <a:endParaRPr lang="en-US"/>
        </a:p>
      </dgm:t>
    </dgm:pt>
    <dgm:pt modelId="{995BD8F4-88A2-460F-AD88-7F771EC5500B}" type="sibTrans" cxnId="{52C274DF-8BCE-4B4F-9E4E-A591B5E1CE61}">
      <dgm:prSet/>
      <dgm:spPr/>
      <dgm:t>
        <a:bodyPr/>
        <a:lstStyle/>
        <a:p>
          <a:endParaRPr lang="en-US"/>
        </a:p>
      </dgm:t>
    </dgm:pt>
    <dgm:pt modelId="{BE7EF5EA-B1ED-44CB-8ABD-B7DD332BE8B6}" type="pres">
      <dgm:prSet presAssocID="{431CD70C-F615-4C21-A3E7-2862AB5EADA1}" presName="linear" presStyleCnt="0">
        <dgm:presLayoutVars>
          <dgm:dir/>
          <dgm:animLvl val="lvl"/>
          <dgm:resizeHandles val="exact"/>
        </dgm:presLayoutVars>
      </dgm:prSet>
      <dgm:spPr/>
    </dgm:pt>
    <dgm:pt modelId="{BBD83E37-3089-472A-9BD6-6F8A0079B658}" type="pres">
      <dgm:prSet presAssocID="{15F2A562-9810-4063-9831-69E3E2A60850}" presName="parentLin" presStyleCnt="0"/>
      <dgm:spPr/>
    </dgm:pt>
    <dgm:pt modelId="{21BF32BF-9434-4518-A64E-BE3B499028F7}" type="pres">
      <dgm:prSet presAssocID="{15F2A562-9810-4063-9831-69E3E2A60850}" presName="parentLeftMargin" presStyleLbl="node1" presStyleIdx="0" presStyleCnt="3"/>
      <dgm:spPr/>
    </dgm:pt>
    <dgm:pt modelId="{07287A8F-78A8-44F4-B475-E0C234C39B3C}" type="pres">
      <dgm:prSet presAssocID="{15F2A562-9810-4063-9831-69E3E2A608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F08AA4-2D44-42AC-BAF4-ADFD6DF95537}" type="pres">
      <dgm:prSet presAssocID="{15F2A562-9810-4063-9831-69E3E2A60850}" presName="negativeSpace" presStyleCnt="0"/>
      <dgm:spPr/>
    </dgm:pt>
    <dgm:pt modelId="{009DCFDE-5744-4B1B-A594-0F0DEC4B8EE2}" type="pres">
      <dgm:prSet presAssocID="{15F2A562-9810-4063-9831-69E3E2A60850}" presName="childText" presStyleLbl="conFgAcc1" presStyleIdx="0" presStyleCnt="3">
        <dgm:presLayoutVars>
          <dgm:bulletEnabled val="1"/>
        </dgm:presLayoutVars>
      </dgm:prSet>
      <dgm:spPr/>
    </dgm:pt>
    <dgm:pt modelId="{B32843ED-EF91-4CC8-A0BA-48878F76C50F}" type="pres">
      <dgm:prSet presAssocID="{4F309DDB-A1BA-4790-9967-B3BF0359614D}" presName="spaceBetweenRectangles" presStyleCnt="0"/>
      <dgm:spPr/>
    </dgm:pt>
    <dgm:pt modelId="{F01C9548-38B1-4310-9925-69FE35E612FD}" type="pres">
      <dgm:prSet presAssocID="{E7A87E10-8F07-4CC9-A9D2-D49D8E799D1F}" presName="parentLin" presStyleCnt="0"/>
      <dgm:spPr/>
    </dgm:pt>
    <dgm:pt modelId="{9F45EC06-3CB9-4AE0-859D-DEE33940C09E}" type="pres">
      <dgm:prSet presAssocID="{E7A87E10-8F07-4CC9-A9D2-D49D8E799D1F}" presName="parentLeftMargin" presStyleLbl="node1" presStyleIdx="0" presStyleCnt="3"/>
      <dgm:spPr/>
    </dgm:pt>
    <dgm:pt modelId="{B9083DB6-08BA-4ACE-BE40-D48C1A1EFA8B}" type="pres">
      <dgm:prSet presAssocID="{E7A87E10-8F07-4CC9-A9D2-D49D8E799D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654CF62-FEB1-4271-A40E-2CB279915CAD}" type="pres">
      <dgm:prSet presAssocID="{E7A87E10-8F07-4CC9-A9D2-D49D8E799D1F}" presName="negativeSpace" presStyleCnt="0"/>
      <dgm:spPr/>
    </dgm:pt>
    <dgm:pt modelId="{1AC435D2-CF6D-469A-B346-AF8EAC2FB605}" type="pres">
      <dgm:prSet presAssocID="{E7A87E10-8F07-4CC9-A9D2-D49D8E799D1F}" presName="childText" presStyleLbl="conFgAcc1" presStyleIdx="1" presStyleCnt="3">
        <dgm:presLayoutVars>
          <dgm:bulletEnabled val="1"/>
        </dgm:presLayoutVars>
      </dgm:prSet>
      <dgm:spPr/>
    </dgm:pt>
    <dgm:pt modelId="{279A4739-3B65-45C1-A05E-F5EDE957B216}" type="pres">
      <dgm:prSet presAssocID="{1B31C157-3435-4B45-897C-D454ABC1C3B7}" presName="spaceBetweenRectangles" presStyleCnt="0"/>
      <dgm:spPr/>
    </dgm:pt>
    <dgm:pt modelId="{5BEA40F0-F8F9-471F-B786-0790864CCBAF}" type="pres">
      <dgm:prSet presAssocID="{692953F4-545F-40D5-98BC-AE216B2CCF3D}" presName="parentLin" presStyleCnt="0"/>
      <dgm:spPr/>
    </dgm:pt>
    <dgm:pt modelId="{D27B779C-03E9-4175-BA4F-EEA95CE238D4}" type="pres">
      <dgm:prSet presAssocID="{692953F4-545F-40D5-98BC-AE216B2CCF3D}" presName="parentLeftMargin" presStyleLbl="node1" presStyleIdx="1" presStyleCnt="3"/>
      <dgm:spPr/>
    </dgm:pt>
    <dgm:pt modelId="{B8EC2229-F258-4C70-9C3D-1379FEFD6346}" type="pres">
      <dgm:prSet presAssocID="{692953F4-545F-40D5-98BC-AE216B2CCF3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179CB1E-7B1A-49E9-A03F-636771C74D0C}" type="pres">
      <dgm:prSet presAssocID="{692953F4-545F-40D5-98BC-AE216B2CCF3D}" presName="negativeSpace" presStyleCnt="0"/>
      <dgm:spPr/>
    </dgm:pt>
    <dgm:pt modelId="{8F107E91-76D5-4B50-809F-84328DE30765}" type="pres">
      <dgm:prSet presAssocID="{692953F4-545F-40D5-98BC-AE216B2CCF3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24272B-30E3-4098-8DCE-4E3478EBD329}" type="presOf" srcId="{E7A87E10-8F07-4CC9-A9D2-D49D8E799D1F}" destId="{9F45EC06-3CB9-4AE0-859D-DEE33940C09E}" srcOrd="0" destOrd="0" presId="urn:microsoft.com/office/officeart/2005/8/layout/list1"/>
    <dgm:cxn modelId="{E6EF2D41-4C27-4ED8-A83D-57182201E720}" type="presOf" srcId="{431CD70C-F615-4C21-A3E7-2862AB5EADA1}" destId="{BE7EF5EA-B1ED-44CB-8ABD-B7DD332BE8B6}" srcOrd="0" destOrd="0" presId="urn:microsoft.com/office/officeart/2005/8/layout/list1"/>
    <dgm:cxn modelId="{016D8ECB-C4CC-4991-9D28-68418723B766}" srcId="{431CD70C-F615-4C21-A3E7-2862AB5EADA1}" destId="{E7A87E10-8F07-4CC9-A9D2-D49D8E799D1F}" srcOrd="1" destOrd="0" parTransId="{16D474EB-0036-406B-85E1-1BB20818D07F}" sibTransId="{1B31C157-3435-4B45-897C-D454ABC1C3B7}"/>
    <dgm:cxn modelId="{1EE068D9-CC18-4E82-9083-3AFB0D22DB0B}" type="presOf" srcId="{692953F4-545F-40D5-98BC-AE216B2CCF3D}" destId="{D27B779C-03E9-4175-BA4F-EEA95CE238D4}" srcOrd="0" destOrd="0" presId="urn:microsoft.com/office/officeart/2005/8/layout/list1"/>
    <dgm:cxn modelId="{2FF1E9DD-7989-4E56-B689-B7D66227E988}" type="presOf" srcId="{692953F4-545F-40D5-98BC-AE216B2CCF3D}" destId="{B8EC2229-F258-4C70-9C3D-1379FEFD6346}" srcOrd="1" destOrd="0" presId="urn:microsoft.com/office/officeart/2005/8/layout/list1"/>
    <dgm:cxn modelId="{6402F9DD-F082-43D4-AE0F-AB47EFBE97FC}" type="presOf" srcId="{E7A87E10-8F07-4CC9-A9D2-D49D8E799D1F}" destId="{B9083DB6-08BA-4ACE-BE40-D48C1A1EFA8B}" srcOrd="1" destOrd="0" presId="urn:microsoft.com/office/officeart/2005/8/layout/list1"/>
    <dgm:cxn modelId="{14C0D5DE-A04B-449C-8D64-61AE3DB5BB5C}" type="presOf" srcId="{15F2A562-9810-4063-9831-69E3E2A60850}" destId="{07287A8F-78A8-44F4-B475-E0C234C39B3C}" srcOrd="1" destOrd="0" presId="urn:microsoft.com/office/officeart/2005/8/layout/list1"/>
    <dgm:cxn modelId="{52C274DF-8BCE-4B4F-9E4E-A591B5E1CE61}" srcId="{431CD70C-F615-4C21-A3E7-2862AB5EADA1}" destId="{692953F4-545F-40D5-98BC-AE216B2CCF3D}" srcOrd="2" destOrd="0" parTransId="{35BFE71C-7CB7-442D-865D-DD5D128E869F}" sibTransId="{995BD8F4-88A2-460F-AD88-7F771EC5500B}"/>
    <dgm:cxn modelId="{67D4ECE9-491A-41E5-854E-C290079AF73D}" srcId="{431CD70C-F615-4C21-A3E7-2862AB5EADA1}" destId="{15F2A562-9810-4063-9831-69E3E2A60850}" srcOrd="0" destOrd="0" parTransId="{9A9D68D6-FA08-4748-B56B-A259583DE96B}" sibTransId="{4F309DDB-A1BA-4790-9967-B3BF0359614D}"/>
    <dgm:cxn modelId="{73DE7CF7-A47A-425A-A9DA-2E1AE98C9973}" type="presOf" srcId="{15F2A562-9810-4063-9831-69E3E2A60850}" destId="{21BF32BF-9434-4518-A64E-BE3B499028F7}" srcOrd="0" destOrd="0" presId="urn:microsoft.com/office/officeart/2005/8/layout/list1"/>
    <dgm:cxn modelId="{AA5F8B3D-711F-4BAD-8DE7-698F42D65B5F}" type="presParOf" srcId="{BE7EF5EA-B1ED-44CB-8ABD-B7DD332BE8B6}" destId="{BBD83E37-3089-472A-9BD6-6F8A0079B658}" srcOrd="0" destOrd="0" presId="urn:microsoft.com/office/officeart/2005/8/layout/list1"/>
    <dgm:cxn modelId="{EB018EFB-B4FE-4A84-8E55-9DB242534807}" type="presParOf" srcId="{BBD83E37-3089-472A-9BD6-6F8A0079B658}" destId="{21BF32BF-9434-4518-A64E-BE3B499028F7}" srcOrd="0" destOrd="0" presId="urn:microsoft.com/office/officeart/2005/8/layout/list1"/>
    <dgm:cxn modelId="{9C508E70-15EC-4438-A5BA-2465EF31B4DA}" type="presParOf" srcId="{BBD83E37-3089-472A-9BD6-6F8A0079B658}" destId="{07287A8F-78A8-44F4-B475-E0C234C39B3C}" srcOrd="1" destOrd="0" presId="urn:microsoft.com/office/officeart/2005/8/layout/list1"/>
    <dgm:cxn modelId="{BB046F9E-4054-4F6E-83FE-AA6CB6F7C551}" type="presParOf" srcId="{BE7EF5EA-B1ED-44CB-8ABD-B7DD332BE8B6}" destId="{B5F08AA4-2D44-42AC-BAF4-ADFD6DF95537}" srcOrd="1" destOrd="0" presId="urn:microsoft.com/office/officeart/2005/8/layout/list1"/>
    <dgm:cxn modelId="{23116658-9ED2-42D0-ABE8-8FF0283691AA}" type="presParOf" srcId="{BE7EF5EA-B1ED-44CB-8ABD-B7DD332BE8B6}" destId="{009DCFDE-5744-4B1B-A594-0F0DEC4B8EE2}" srcOrd="2" destOrd="0" presId="urn:microsoft.com/office/officeart/2005/8/layout/list1"/>
    <dgm:cxn modelId="{A37DA284-7503-4416-8B2A-93E6685B9A0C}" type="presParOf" srcId="{BE7EF5EA-B1ED-44CB-8ABD-B7DD332BE8B6}" destId="{B32843ED-EF91-4CC8-A0BA-48878F76C50F}" srcOrd="3" destOrd="0" presId="urn:microsoft.com/office/officeart/2005/8/layout/list1"/>
    <dgm:cxn modelId="{D13F8E63-7D34-4233-A8F5-A4E6F88F5FF5}" type="presParOf" srcId="{BE7EF5EA-B1ED-44CB-8ABD-B7DD332BE8B6}" destId="{F01C9548-38B1-4310-9925-69FE35E612FD}" srcOrd="4" destOrd="0" presId="urn:microsoft.com/office/officeart/2005/8/layout/list1"/>
    <dgm:cxn modelId="{DCA0831E-E3C9-4C27-A584-C6B2D725661F}" type="presParOf" srcId="{F01C9548-38B1-4310-9925-69FE35E612FD}" destId="{9F45EC06-3CB9-4AE0-859D-DEE33940C09E}" srcOrd="0" destOrd="0" presId="urn:microsoft.com/office/officeart/2005/8/layout/list1"/>
    <dgm:cxn modelId="{A2475D39-934E-4540-8706-1C84545762F8}" type="presParOf" srcId="{F01C9548-38B1-4310-9925-69FE35E612FD}" destId="{B9083DB6-08BA-4ACE-BE40-D48C1A1EFA8B}" srcOrd="1" destOrd="0" presId="urn:microsoft.com/office/officeart/2005/8/layout/list1"/>
    <dgm:cxn modelId="{BB65C54A-4E11-4B9D-A9BB-A3A0899B4C23}" type="presParOf" srcId="{BE7EF5EA-B1ED-44CB-8ABD-B7DD332BE8B6}" destId="{A654CF62-FEB1-4271-A40E-2CB279915CAD}" srcOrd="5" destOrd="0" presId="urn:microsoft.com/office/officeart/2005/8/layout/list1"/>
    <dgm:cxn modelId="{A9D69FFB-FBE5-4F3A-9F38-789027DD70C3}" type="presParOf" srcId="{BE7EF5EA-B1ED-44CB-8ABD-B7DD332BE8B6}" destId="{1AC435D2-CF6D-469A-B346-AF8EAC2FB605}" srcOrd="6" destOrd="0" presId="urn:microsoft.com/office/officeart/2005/8/layout/list1"/>
    <dgm:cxn modelId="{1C4568AB-3597-47E6-B43B-741256DACE6F}" type="presParOf" srcId="{BE7EF5EA-B1ED-44CB-8ABD-B7DD332BE8B6}" destId="{279A4739-3B65-45C1-A05E-F5EDE957B216}" srcOrd="7" destOrd="0" presId="urn:microsoft.com/office/officeart/2005/8/layout/list1"/>
    <dgm:cxn modelId="{F29F8ABC-E8C7-4B25-A609-9E8478346C3A}" type="presParOf" srcId="{BE7EF5EA-B1ED-44CB-8ABD-B7DD332BE8B6}" destId="{5BEA40F0-F8F9-471F-B786-0790864CCBAF}" srcOrd="8" destOrd="0" presId="urn:microsoft.com/office/officeart/2005/8/layout/list1"/>
    <dgm:cxn modelId="{2BEB410C-5E05-4FAE-9597-FC1E13B4EEE5}" type="presParOf" srcId="{5BEA40F0-F8F9-471F-B786-0790864CCBAF}" destId="{D27B779C-03E9-4175-BA4F-EEA95CE238D4}" srcOrd="0" destOrd="0" presId="urn:microsoft.com/office/officeart/2005/8/layout/list1"/>
    <dgm:cxn modelId="{F2B5D5E8-3319-42A6-BBA6-767F436769FA}" type="presParOf" srcId="{5BEA40F0-F8F9-471F-B786-0790864CCBAF}" destId="{B8EC2229-F258-4C70-9C3D-1379FEFD6346}" srcOrd="1" destOrd="0" presId="urn:microsoft.com/office/officeart/2005/8/layout/list1"/>
    <dgm:cxn modelId="{C4B81228-55EE-4AC6-942B-17E826253D57}" type="presParOf" srcId="{BE7EF5EA-B1ED-44CB-8ABD-B7DD332BE8B6}" destId="{9179CB1E-7B1A-49E9-A03F-636771C74D0C}" srcOrd="9" destOrd="0" presId="urn:microsoft.com/office/officeart/2005/8/layout/list1"/>
    <dgm:cxn modelId="{DE722B36-74EB-456A-B90F-1E1F29DFB20A}" type="presParOf" srcId="{BE7EF5EA-B1ED-44CB-8ABD-B7DD332BE8B6}" destId="{8F107E91-76D5-4B50-809F-84328DE307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65B4B-BA46-4AB0-BA86-D72D5A964CF5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9C8720-8DA0-4E3F-B32C-6337A49FE1AA}">
      <dgm:prSet phldrT="[Text]"/>
      <dgm:spPr/>
      <dgm:t>
        <a:bodyPr/>
        <a:lstStyle/>
        <a:p>
          <a:r>
            <a:rPr lang="en-US" dirty="0" err="1"/>
            <a:t>Cambios</a:t>
          </a:r>
          <a:r>
            <a:rPr lang="en-US" dirty="0"/>
            <a:t> de </a:t>
          </a:r>
          <a:r>
            <a:rPr lang="en-US" dirty="0" err="1"/>
            <a:t>comportamiento</a:t>
          </a:r>
          <a:r>
            <a:rPr lang="en-US" dirty="0"/>
            <a:t> </a:t>
          </a:r>
          <a:r>
            <a:rPr lang="en-US" b="1" dirty="0" err="1"/>
            <a:t>relacionados</a:t>
          </a:r>
          <a:endParaRPr lang="en-US" b="1" dirty="0"/>
        </a:p>
      </dgm:t>
    </dgm:pt>
    <dgm:pt modelId="{2E616FF1-A774-46FB-AF53-C3B5EFFE3BC5}" type="parTrans" cxnId="{CD83BCE3-6D28-459D-BA44-EC505E610159}">
      <dgm:prSet/>
      <dgm:spPr/>
      <dgm:t>
        <a:bodyPr/>
        <a:lstStyle/>
        <a:p>
          <a:endParaRPr lang="en-US"/>
        </a:p>
      </dgm:t>
    </dgm:pt>
    <dgm:pt modelId="{600E75EF-3355-4F9C-89D8-B0EC62122F10}" type="sibTrans" cxnId="{CD83BCE3-6D28-459D-BA44-EC505E610159}">
      <dgm:prSet/>
      <dgm:spPr/>
      <dgm:t>
        <a:bodyPr/>
        <a:lstStyle/>
        <a:p>
          <a:endParaRPr lang="en-US"/>
        </a:p>
      </dgm:t>
    </dgm:pt>
    <dgm:pt modelId="{6DD43C0F-A1E6-44E3-B63E-867B3B74CF18}">
      <dgm:prSet phldrT="[Text]"/>
      <dgm:spPr/>
      <dgm:t>
        <a:bodyPr/>
        <a:lstStyle/>
        <a:p>
          <a:r>
            <a:rPr lang="en-US" dirty="0" err="1"/>
            <a:t>Situaciones</a:t>
          </a:r>
          <a:r>
            <a:rPr lang="en-US" dirty="0"/>
            <a:t> </a:t>
          </a:r>
          <a:r>
            <a:rPr lang="en-US" b="1" dirty="0" err="1"/>
            <a:t>anómalas</a:t>
          </a:r>
          <a:endParaRPr lang="en-US" b="1" dirty="0"/>
        </a:p>
      </dgm:t>
    </dgm:pt>
    <dgm:pt modelId="{CABD24CD-888D-462A-9CD2-ED2A4C196D97}" type="parTrans" cxnId="{6BC13D32-12AB-444B-A3F9-DFF967C54EB9}">
      <dgm:prSet/>
      <dgm:spPr/>
      <dgm:t>
        <a:bodyPr/>
        <a:lstStyle/>
        <a:p>
          <a:endParaRPr lang="en-US"/>
        </a:p>
      </dgm:t>
    </dgm:pt>
    <dgm:pt modelId="{43D9D84F-AB47-458D-A6F2-B3787D9D5AA4}" type="sibTrans" cxnId="{6BC13D32-12AB-444B-A3F9-DFF967C54EB9}">
      <dgm:prSet/>
      <dgm:spPr/>
      <dgm:t>
        <a:bodyPr/>
        <a:lstStyle/>
        <a:p>
          <a:endParaRPr lang="en-US"/>
        </a:p>
      </dgm:t>
    </dgm:pt>
    <dgm:pt modelId="{E95A0B4C-E721-4894-A5DD-CE3A1B9A2EF8}">
      <dgm:prSet phldrT="[Text]"/>
      <dgm:spPr/>
      <dgm:t>
        <a:bodyPr/>
        <a:lstStyle/>
        <a:p>
          <a:r>
            <a:rPr lang="en-US" dirty="0" err="1"/>
            <a:t>Tramos</a:t>
          </a:r>
          <a:r>
            <a:rPr lang="en-US" dirty="0"/>
            <a:t> </a:t>
          </a:r>
          <a:r>
            <a:rPr lang="en-US" dirty="0" err="1"/>
            <a:t>concretos</a:t>
          </a:r>
          <a:r>
            <a:rPr lang="en-US" dirty="0"/>
            <a:t> con </a:t>
          </a:r>
          <a:r>
            <a:rPr lang="en-US" dirty="0" err="1"/>
            <a:t>problemas</a:t>
          </a:r>
          <a:endParaRPr lang="en-US" dirty="0"/>
        </a:p>
      </dgm:t>
    </dgm:pt>
    <dgm:pt modelId="{6AFC0D36-FF58-4697-B7AC-EAE7D49340AE}" type="parTrans" cxnId="{0A30FDB9-9643-419B-842E-6C95C6A69112}">
      <dgm:prSet/>
      <dgm:spPr/>
      <dgm:t>
        <a:bodyPr/>
        <a:lstStyle/>
        <a:p>
          <a:endParaRPr lang="en-US"/>
        </a:p>
      </dgm:t>
    </dgm:pt>
    <dgm:pt modelId="{8ACA5B56-B227-4C5C-93D2-A864AA777D7A}" type="sibTrans" cxnId="{0A30FDB9-9643-419B-842E-6C95C6A69112}">
      <dgm:prSet/>
      <dgm:spPr/>
      <dgm:t>
        <a:bodyPr/>
        <a:lstStyle/>
        <a:p>
          <a:endParaRPr lang="en-US"/>
        </a:p>
      </dgm:t>
    </dgm:pt>
    <dgm:pt modelId="{C2011A5F-6964-4F46-B59E-9E58B5716072}" type="pres">
      <dgm:prSet presAssocID="{0D865B4B-BA46-4AB0-BA86-D72D5A964CF5}" presName="Name0" presStyleCnt="0">
        <dgm:presLayoutVars>
          <dgm:dir/>
          <dgm:resizeHandles val="exact"/>
        </dgm:presLayoutVars>
      </dgm:prSet>
      <dgm:spPr/>
    </dgm:pt>
    <dgm:pt modelId="{B086D289-32E6-410E-9242-94D41E9537FA}" type="pres">
      <dgm:prSet presAssocID="{0D865B4B-BA46-4AB0-BA86-D72D5A964CF5}" presName="fgShape" presStyleLbl="fgShp" presStyleIdx="0" presStyleCnt="1"/>
      <dgm:spPr/>
    </dgm:pt>
    <dgm:pt modelId="{A9AA8960-B66E-4E80-A717-EB45371CBACF}" type="pres">
      <dgm:prSet presAssocID="{0D865B4B-BA46-4AB0-BA86-D72D5A964CF5}" presName="linComp" presStyleCnt="0"/>
      <dgm:spPr/>
    </dgm:pt>
    <dgm:pt modelId="{7D4427D0-C298-4EB5-9A78-0926EF2BC1C4}" type="pres">
      <dgm:prSet presAssocID="{C89C8720-8DA0-4E3F-B32C-6337A49FE1AA}" presName="compNode" presStyleCnt="0"/>
      <dgm:spPr/>
    </dgm:pt>
    <dgm:pt modelId="{BABCA785-8F9B-4F68-A358-B63E860D936C}" type="pres">
      <dgm:prSet presAssocID="{C89C8720-8DA0-4E3F-B32C-6337A49FE1AA}" presName="bkgdShape" presStyleLbl="node1" presStyleIdx="0" presStyleCnt="3"/>
      <dgm:spPr/>
    </dgm:pt>
    <dgm:pt modelId="{CD494F6B-87CD-4491-8EC1-3B04930C55EE}" type="pres">
      <dgm:prSet presAssocID="{C89C8720-8DA0-4E3F-B32C-6337A49FE1AA}" presName="nodeTx" presStyleLbl="node1" presStyleIdx="0" presStyleCnt="3">
        <dgm:presLayoutVars>
          <dgm:bulletEnabled val="1"/>
        </dgm:presLayoutVars>
      </dgm:prSet>
      <dgm:spPr/>
    </dgm:pt>
    <dgm:pt modelId="{42A895FB-577F-4DD8-8347-A1B169B7A691}" type="pres">
      <dgm:prSet presAssocID="{C89C8720-8DA0-4E3F-B32C-6337A49FE1AA}" presName="invisiNode" presStyleLbl="node1" presStyleIdx="0" presStyleCnt="3"/>
      <dgm:spPr/>
    </dgm:pt>
    <dgm:pt modelId="{9234DE4D-D0FE-43BB-A2FC-7933EE0765B1}" type="pres">
      <dgm:prSet presAssocID="{C89C8720-8DA0-4E3F-B32C-6337A49FE1AA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1000" r="-31000"/>
          </a:stretch>
        </a:blipFill>
      </dgm:spPr>
    </dgm:pt>
    <dgm:pt modelId="{60CE9FD3-B748-4232-872A-943E1DCF5A3E}" type="pres">
      <dgm:prSet presAssocID="{600E75EF-3355-4F9C-89D8-B0EC62122F10}" presName="sibTrans" presStyleLbl="sibTrans2D1" presStyleIdx="0" presStyleCnt="0"/>
      <dgm:spPr/>
    </dgm:pt>
    <dgm:pt modelId="{72A6CF3B-5409-4729-B107-A9352873F8C3}" type="pres">
      <dgm:prSet presAssocID="{6DD43C0F-A1E6-44E3-B63E-867B3B74CF18}" presName="compNode" presStyleCnt="0"/>
      <dgm:spPr/>
    </dgm:pt>
    <dgm:pt modelId="{0727E00B-35D3-4943-B32D-B7877B8FB492}" type="pres">
      <dgm:prSet presAssocID="{6DD43C0F-A1E6-44E3-B63E-867B3B74CF18}" presName="bkgdShape" presStyleLbl="node1" presStyleIdx="1" presStyleCnt="3"/>
      <dgm:spPr/>
    </dgm:pt>
    <dgm:pt modelId="{7D7D38C3-B422-45F8-B3AB-9717ED18E3AC}" type="pres">
      <dgm:prSet presAssocID="{6DD43C0F-A1E6-44E3-B63E-867B3B74CF18}" presName="nodeTx" presStyleLbl="node1" presStyleIdx="1" presStyleCnt="3">
        <dgm:presLayoutVars>
          <dgm:bulletEnabled val="1"/>
        </dgm:presLayoutVars>
      </dgm:prSet>
      <dgm:spPr/>
    </dgm:pt>
    <dgm:pt modelId="{DDADE081-A154-489A-B494-BF5514AA7626}" type="pres">
      <dgm:prSet presAssocID="{6DD43C0F-A1E6-44E3-B63E-867B3B74CF18}" presName="invisiNode" presStyleLbl="node1" presStyleIdx="1" presStyleCnt="3"/>
      <dgm:spPr/>
    </dgm:pt>
    <dgm:pt modelId="{7B121A39-07C8-4B99-8CB3-2A17836FA39D}" type="pres">
      <dgm:prSet presAssocID="{6DD43C0F-A1E6-44E3-B63E-867B3B74CF18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</dgm:spPr>
    </dgm:pt>
    <dgm:pt modelId="{2BD1D7CB-3A0C-4B35-9287-714AA091D81C}" type="pres">
      <dgm:prSet presAssocID="{43D9D84F-AB47-458D-A6F2-B3787D9D5AA4}" presName="sibTrans" presStyleLbl="sibTrans2D1" presStyleIdx="0" presStyleCnt="0"/>
      <dgm:spPr/>
    </dgm:pt>
    <dgm:pt modelId="{47C4BD0F-72F0-410E-A6C5-5CAB686CFE65}" type="pres">
      <dgm:prSet presAssocID="{E95A0B4C-E721-4894-A5DD-CE3A1B9A2EF8}" presName="compNode" presStyleCnt="0"/>
      <dgm:spPr/>
    </dgm:pt>
    <dgm:pt modelId="{EA600534-D5C4-4972-B97C-F69F63D0CDD5}" type="pres">
      <dgm:prSet presAssocID="{E95A0B4C-E721-4894-A5DD-CE3A1B9A2EF8}" presName="bkgdShape" presStyleLbl="node1" presStyleIdx="2" presStyleCnt="3"/>
      <dgm:spPr/>
    </dgm:pt>
    <dgm:pt modelId="{FFB543E5-6047-4DAA-9EBA-8D52A5373220}" type="pres">
      <dgm:prSet presAssocID="{E95A0B4C-E721-4894-A5DD-CE3A1B9A2EF8}" presName="nodeTx" presStyleLbl="node1" presStyleIdx="2" presStyleCnt="3">
        <dgm:presLayoutVars>
          <dgm:bulletEnabled val="1"/>
        </dgm:presLayoutVars>
      </dgm:prSet>
      <dgm:spPr/>
    </dgm:pt>
    <dgm:pt modelId="{9E92D2AA-6920-4076-AFD7-5DAE8807BA3B}" type="pres">
      <dgm:prSet presAssocID="{E95A0B4C-E721-4894-A5DD-CE3A1B9A2EF8}" presName="invisiNode" presStyleLbl="node1" presStyleIdx="2" presStyleCnt="3"/>
      <dgm:spPr/>
    </dgm:pt>
    <dgm:pt modelId="{6E206306-EEB7-41F6-A011-B3E3432B9756}" type="pres">
      <dgm:prSet presAssocID="{E95A0B4C-E721-4894-A5DD-CE3A1B9A2EF8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25101" t="-5286" r="-9553" b="88"/>
          </a:stretch>
        </a:blipFill>
      </dgm:spPr>
    </dgm:pt>
  </dgm:ptLst>
  <dgm:cxnLst>
    <dgm:cxn modelId="{DE3B2820-FD22-4829-AEE5-67F57A5AA864}" type="presOf" srcId="{E95A0B4C-E721-4894-A5DD-CE3A1B9A2EF8}" destId="{FFB543E5-6047-4DAA-9EBA-8D52A5373220}" srcOrd="1" destOrd="0" presId="urn:microsoft.com/office/officeart/2005/8/layout/hList7"/>
    <dgm:cxn modelId="{81FEF729-5FE7-4318-AD97-813BDA318DCD}" type="presOf" srcId="{C89C8720-8DA0-4E3F-B32C-6337A49FE1AA}" destId="{BABCA785-8F9B-4F68-A358-B63E860D936C}" srcOrd="0" destOrd="0" presId="urn:microsoft.com/office/officeart/2005/8/layout/hList7"/>
    <dgm:cxn modelId="{6BC13D32-12AB-444B-A3F9-DFF967C54EB9}" srcId="{0D865B4B-BA46-4AB0-BA86-D72D5A964CF5}" destId="{6DD43C0F-A1E6-44E3-B63E-867B3B74CF18}" srcOrd="1" destOrd="0" parTransId="{CABD24CD-888D-462A-9CD2-ED2A4C196D97}" sibTransId="{43D9D84F-AB47-458D-A6F2-B3787D9D5AA4}"/>
    <dgm:cxn modelId="{8DBEA467-2B0C-471D-B9FF-5014ADFD212E}" type="presOf" srcId="{0D865B4B-BA46-4AB0-BA86-D72D5A964CF5}" destId="{C2011A5F-6964-4F46-B59E-9E58B5716072}" srcOrd="0" destOrd="0" presId="urn:microsoft.com/office/officeart/2005/8/layout/hList7"/>
    <dgm:cxn modelId="{21DE5995-15C5-4C03-A42E-D00058D046DF}" type="presOf" srcId="{6DD43C0F-A1E6-44E3-B63E-867B3B74CF18}" destId="{0727E00B-35D3-4943-B32D-B7877B8FB492}" srcOrd="0" destOrd="0" presId="urn:microsoft.com/office/officeart/2005/8/layout/hList7"/>
    <dgm:cxn modelId="{41C487A1-0A84-4D61-AD7B-671CCE33175D}" type="presOf" srcId="{C89C8720-8DA0-4E3F-B32C-6337A49FE1AA}" destId="{CD494F6B-87CD-4491-8EC1-3B04930C55EE}" srcOrd="1" destOrd="0" presId="urn:microsoft.com/office/officeart/2005/8/layout/hList7"/>
    <dgm:cxn modelId="{0A30FDB9-9643-419B-842E-6C95C6A69112}" srcId="{0D865B4B-BA46-4AB0-BA86-D72D5A964CF5}" destId="{E95A0B4C-E721-4894-A5DD-CE3A1B9A2EF8}" srcOrd="2" destOrd="0" parTransId="{6AFC0D36-FF58-4697-B7AC-EAE7D49340AE}" sibTransId="{8ACA5B56-B227-4C5C-93D2-A864AA777D7A}"/>
    <dgm:cxn modelId="{355941C1-0C3E-41FB-A4DC-65D81A7AE268}" type="presOf" srcId="{E95A0B4C-E721-4894-A5DD-CE3A1B9A2EF8}" destId="{EA600534-D5C4-4972-B97C-F69F63D0CDD5}" srcOrd="0" destOrd="0" presId="urn:microsoft.com/office/officeart/2005/8/layout/hList7"/>
    <dgm:cxn modelId="{CD83BCE3-6D28-459D-BA44-EC505E610159}" srcId="{0D865B4B-BA46-4AB0-BA86-D72D5A964CF5}" destId="{C89C8720-8DA0-4E3F-B32C-6337A49FE1AA}" srcOrd="0" destOrd="0" parTransId="{2E616FF1-A774-46FB-AF53-C3B5EFFE3BC5}" sibTransId="{600E75EF-3355-4F9C-89D8-B0EC62122F10}"/>
    <dgm:cxn modelId="{1623C7E4-C662-4DF6-99F7-6E04BAB6B26F}" type="presOf" srcId="{6DD43C0F-A1E6-44E3-B63E-867B3B74CF18}" destId="{7D7D38C3-B422-45F8-B3AB-9717ED18E3AC}" srcOrd="1" destOrd="0" presId="urn:microsoft.com/office/officeart/2005/8/layout/hList7"/>
    <dgm:cxn modelId="{F79219F0-65E6-4ED5-B92A-F022DFF25A74}" type="presOf" srcId="{600E75EF-3355-4F9C-89D8-B0EC62122F10}" destId="{60CE9FD3-B748-4232-872A-943E1DCF5A3E}" srcOrd="0" destOrd="0" presId="urn:microsoft.com/office/officeart/2005/8/layout/hList7"/>
    <dgm:cxn modelId="{DF0599F4-749B-406D-889F-50D0DFE9C725}" type="presOf" srcId="{43D9D84F-AB47-458D-A6F2-B3787D9D5AA4}" destId="{2BD1D7CB-3A0C-4B35-9287-714AA091D81C}" srcOrd="0" destOrd="0" presId="urn:microsoft.com/office/officeart/2005/8/layout/hList7"/>
    <dgm:cxn modelId="{29812CE5-3718-46C6-9940-AA03F64CE3F0}" type="presParOf" srcId="{C2011A5F-6964-4F46-B59E-9E58B5716072}" destId="{B086D289-32E6-410E-9242-94D41E9537FA}" srcOrd="0" destOrd="0" presId="urn:microsoft.com/office/officeart/2005/8/layout/hList7"/>
    <dgm:cxn modelId="{0360A957-58D1-4CA6-8513-05D8E3BD38DC}" type="presParOf" srcId="{C2011A5F-6964-4F46-B59E-9E58B5716072}" destId="{A9AA8960-B66E-4E80-A717-EB45371CBACF}" srcOrd="1" destOrd="0" presId="urn:microsoft.com/office/officeart/2005/8/layout/hList7"/>
    <dgm:cxn modelId="{63C4B6B9-9E57-4439-A691-ED8ED5515655}" type="presParOf" srcId="{A9AA8960-B66E-4E80-A717-EB45371CBACF}" destId="{7D4427D0-C298-4EB5-9A78-0926EF2BC1C4}" srcOrd="0" destOrd="0" presId="urn:microsoft.com/office/officeart/2005/8/layout/hList7"/>
    <dgm:cxn modelId="{C00AC77B-D38A-4122-B376-B061345A0557}" type="presParOf" srcId="{7D4427D0-C298-4EB5-9A78-0926EF2BC1C4}" destId="{BABCA785-8F9B-4F68-A358-B63E860D936C}" srcOrd="0" destOrd="0" presId="urn:microsoft.com/office/officeart/2005/8/layout/hList7"/>
    <dgm:cxn modelId="{8C6B5833-9A96-4C6B-A290-C9582414657D}" type="presParOf" srcId="{7D4427D0-C298-4EB5-9A78-0926EF2BC1C4}" destId="{CD494F6B-87CD-4491-8EC1-3B04930C55EE}" srcOrd="1" destOrd="0" presId="urn:microsoft.com/office/officeart/2005/8/layout/hList7"/>
    <dgm:cxn modelId="{818B4428-7A85-46D6-9DAF-3A2877DE860C}" type="presParOf" srcId="{7D4427D0-C298-4EB5-9A78-0926EF2BC1C4}" destId="{42A895FB-577F-4DD8-8347-A1B169B7A691}" srcOrd="2" destOrd="0" presId="urn:microsoft.com/office/officeart/2005/8/layout/hList7"/>
    <dgm:cxn modelId="{AA93BE71-CB59-4207-ABCE-9AB085A9EC3E}" type="presParOf" srcId="{7D4427D0-C298-4EB5-9A78-0926EF2BC1C4}" destId="{9234DE4D-D0FE-43BB-A2FC-7933EE0765B1}" srcOrd="3" destOrd="0" presId="urn:microsoft.com/office/officeart/2005/8/layout/hList7"/>
    <dgm:cxn modelId="{5B8B777A-EDA8-4539-A9F3-727B008F487E}" type="presParOf" srcId="{A9AA8960-B66E-4E80-A717-EB45371CBACF}" destId="{60CE9FD3-B748-4232-872A-943E1DCF5A3E}" srcOrd="1" destOrd="0" presId="urn:microsoft.com/office/officeart/2005/8/layout/hList7"/>
    <dgm:cxn modelId="{0227AD75-347B-499F-BACD-D3C82C9406D5}" type="presParOf" srcId="{A9AA8960-B66E-4E80-A717-EB45371CBACF}" destId="{72A6CF3B-5409-4729-B107-A9352873F8C3}" srcOrd="2" destOrd="0" presId="urn:microsoft.com/office/officeart/2005/8/layout/hList7"/>
    <dgm:cxn modelId="{7EDAC8B8-6569-4DF9-AF6C-D3CC6602955D}" type="presParOf" srcId="{72A6CF3B-5409-4729-B107-A9352873F8C3}" destId="{0727E00B-35D3-4943-B32D-B7877B8FB492}" srcOrd="0" destOrd="0" presId="urn:microsoft.com/office/officeart/2005/8/layout/hList7"/>
    <dgm:cxn modelId="{13D9E9C8-78D1-41A7-8464-752BAFF99B43}" type="presParOf" srcId="{72A6CF3B-5409-4729-B107-A9352873F8C3}" destId="{7D7D38C3-B422-45F8-B3AB-9717ED18E3AC}" srcOrd="1" destOrd="0" presId="urn:microsoft.com/office/officeart/2005/8/layout/hList7"/>
    <dgm:cxn modelId="{21F7E800-427A-4D48-8235-1547F2AA8A77}" type="presParOf" srcId="{72A6CF3B-5409-4729-B107-A9352873F8C3}" destId="{DDADE081-A154-489A-B494-BF5514AA7626}" srcOrd="2" destOrd="0" presId="urn:microsoft.com/office/officeart/2005/8/layout/hList7"/>
    <dgm:cxn modelId="{683979A9-625D-4296-9C2E-A739DF31C8CD}" type="presParOf" srcId="{72A6CF3B-5409-4729-B107-A9352873F8C3}" destId="{7B121A39-07C8-4B99-8CB3-2A17836FA39D}" srcOrd="3" destOrd="0" presId="urn:microsoft.com/office/officeart/2005/8/layout/hList7"/>
    <dgm:cxn modelId="{8F57AE6B-7C00-40CD-BC56-2C5944C1C961}" type="presParOf" srcId="{A9AA8960-B66E-4E80-A717-EB45371CBACF}" destId="{2BD1D7CB-3A0C-4B35-9287-714AA091D81C}" srcOrd="3" destOrd="0" presId="urn:microsoft.com/office/officeart/2005/8/layout/hList7"/>
    <dgm:cxn modelId="{B6E796B3-2368-45D5-AC7F-49A026D0FC5F}" type="presParOf" srcId="{A9AA8960-B66E-4E80-A717-EB45371CBACF}" destId="{47C4BD0F-72F0-410E-A6C5-5CAB686CFE65}" srcOrd="4" destOrd="0" presId="urn:microsoft.com/office/officeart/2005/8/layout/hList7"/>
    <dgm:cxn modelId="{D298D608-5955-42B4-817D-8DFA79845E4C}" type="presParOf" srcId="{47C4BD0F-72F0-410E-A6C5-5CAB686CFE65}" destId="{EA600534-D5C4-4972-B97C-F69F63D0CDD5}" srcOrd="0" destOrd="0" presId="urn:microsoft.com/office/officeart/2005/8/layout/hList7"/>
    <dgm:cxn modelId="{F80842F6-945F-42B5-A85F-B6B1DADC28AD}" type="presParOf" srcId="{47C4BD0F-72F0-410E-A6C5-5CAB686CFE65}" destId="{FFB543E5-6047-4DAA-9EBA-8D52A5373220}" srcOrd="1" destOrd="0" presId="urn:microsoft.com/office/officeart/2005/8/layout/hList7"/>
    <dgm:cxn modelId="{5DA5A444-B50B-4A76-9AC4-A4FDBC078FED}" type="presParOf" srcId="{47C4BD0F-72F0-410E-A6C5-5CAB686CFE65}" destId="{9E92D2AA-6920-4076-AFD7-5DAE8807BA3B}" srcOrd="2" destOrd="0" presId="urn:microsoft.com/office/officeart/2005/8/layout/hList7"/>
    <dgm:cxn modelId="{62F49420-BEAD-4486-A09B-6E45E0F660AE}" type="presParOf" srcId="{47C4BD0F-72F0-410E-A6C5-5CAB686CFE65}" destId="{6E206306-EEB7-41F6-A011-B3E3432B975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663D99-AC51-40B2-9CB0-25B4B102C26D}" type="doc">
      <dgm:prSet loTypeId="urn:microsoft.com/office/officeart/2005/8/layout/target3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AA9F855-32C7-4B17-9A77-B84B4C936490}">
      <dgm:prSet phldrT="[Text]"/>
      <dgm:spPr/>
      <dgm:t>
        <a:bodyPr/>
        <a:lstStyle/>
        <a:p>
          <a:r>
            <a:rPr lang="en-US" dirty="0"/>
            <a:t>Regression tree</a:t>
          </a:r>
        </a:p>
      </dgm:t>
    </dgm:pt>
    <dgm:pt modelId="{B75DB49B-1DBE-4D77-9A10-4D628FDF2C47}" type="parTrans" cxnId="{4FA3D81B-F20E-460B-AC5D-B32DDAE5F33C}">
      <dgm:prSet/>
      <dgm:spPr/>
      <dgm:t>
        <a:bodyPr/>
        <a:lstStyle/>
        <a:p>
          <a:endParaRPr lang="en-US"/>
        </a:p>
      </dgm:t>
    </dgm:pt>
    <dgm:pt modelId="{784CB3DA-DAC2-4923-A62C-DDE14E656603}" type="sibTrans" cxnId="{4FA3D81B-F20E-460B-AC5D-B32DDAE5F33C}">
      <dgm:prSet/>
      <dgm:spPr/>
      <dgm:t>
        <a:bodyPr/>
        <a:lstStyle/>
        <a:p>
          <a:endParaRPr lang="en-US"/>
        </a:p>
      </dgm:t>
    </dgm:pt>
    <dgm:pt modelId="{A56F8098-E31B-433F-BBAB-5F43B5929193}">
      <dgm:prSet phldrT="[Text]"/>
      <dgm:spPr/>
      <dgm:t>
        <a:bodyPr/>
        <a:lstStyle/>
        <a:p>
          <a:r>
            <a:rPr lang="en-US" dirty="0" err="1"/>
            <a:t>LightGBM</a:t>
          </a:r>
          <a:endParaRPr lang="en-US" dirty="0"/>
        </a:p>
      </dgm:t>
    </dgm:pt>
    <dgm:pt modelId="{82EDCA6C-B49B-43B6-AB0C-1E7350A6CA96}" type="parTrans" cxnId="{DB50E91B-920D-4714-B2ED-B62DF49B0E95}">
      <dgm:prSet/>
      <dgm:spPr/>
      <dgm:t>
        <a:bodyPr/>
        <a:lstStyle/>
        <a:p>
          <a:endParaRPr lang="en-US"/>
        </a:p>
      </dgm:t>
    </dgm:pt>
    <dgm:pt modelId="{DB8BEE88-F489-4135-8678-03678680A0AA}" type="sibTrans" cxnId="{DB50E91B-920D-4714-B2ED-B62DF49B0E95}">
      <dgm:prSet/>
      <dgm:spPr/>
      <dgm:t>
        <a:bodyPr/>
        <a:lstStyle/>
        <a:p>
          <a:endParaRPr lang="en-US"/>
        </a:p>
      </dgm:t>
    </dgm:pt>
    <dgm:pt modelId="{D7DD29B7-0B35-407B-8849-105807613882}">
      <dgm:prSet phldrT="[Text]"/>
      <dgm:spPr/>
      <dgm:t>
        <a:bodyPr/>
        <a:lstStyle/>
        <a:p>
          <a:r>
            <a:rPr lang="en-US" dirty="0" err="1"/>
            <a:t>Matriz</a:t>
          </a:r>
          <a:r>
            <a:rPr lang="en-US" dirty="0"/>
            <a:t> de </a:t>
          </a:r>
          <a:r>
            <a:rPr lang="en-US" dirty="0" err="1"/>
            <a:t>importancia</a:t>
          </a:r>
          <a:endParaRPr lang="en-US" dirty="0"/>
        </a:p>
      </dgm:t>
    </dgm:pt>
    <dgm:pt modelId="{8BD7F035-E93B-4145-A40E-B21B2D80F37B}" type="parTrans" cxnId="{121AB018-E568-465D-B6F0-1A38A34330C5}">
      <dgm:prSet/>
      <dgm:spPr/>
      <dgm:t>
        <a:bodyPr/>
        <a:lstStyle/>
        <a:p>
          <a:endParaRPr lang="en-US"/>
        </a:p>
      </dgm:t>
    </dgm:pt>
    <dgm:pt modelId="{18375C5F-351F-410C-B116-3EA7A180405A}" type="sibTrans" cxnId="{121AB018-E568-465D-B6F0-1A38A34330C5}">
      <dgm:prSet/>
      <dgm:spPr/>
      <dgm:t>
        <a:bodyPr/>
        <a:lstStyle/>
        <a:p>
          <a:endParaRPr lang="en-US"/>
        </a:p>
      </dgm:t>
    </dgm:pt>
    <dgm:pt modelId="{00ECC622-61AD-480F-BDEA-E16157A826DC}" type="pres">
      <dgm:prSet presAssocID="{20663D99-AC51-40B2-9CB0-25B4B102C26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34A9155-3BFC-4912-989F-A2312D4CCA6E}" type="pres">
      <dgm:prSet presAssocID="{2AA9F855-32C7-4B17-9A77-B84B4C936490}" presName="circle1" presStyleLbl="node1" presStyleIdx="0" presStyleCnt="3"/>
      <dgm:spPr/>
    </dgm:pt>
    <dgm:pt modelId="{0B3AFA2A-A940-4AAC-A6D2-F0349D09A727}" type="pres">
      <dgm:prSet presAssocID="{2AA9F855-32C7-4B17-9A77-B84B4C936490}" presName="space" presStyleCnt="0"/>
      <dgm:spPr/>
    </dgm:pt>
    <dgm:pt modelId="{601B6921-56AE-4D02-84B3-0B064D5A3831}" type="pres">
      <dgm:prSet presAssocID="{2AA9F855-32C7-4B17-9A77-B84B4C936490}" presName="rect1" presStyleLbl="alignAcc1" presStyleIdx="0" presStyleCnt="3"/>
      <dgm:spPr/>
    </dgm:pt>
    <dgm:pt modelId="{6BECDD07-FD6A-4FF5-8580-1D0428D6B2EE}" type="pres">
      <dgm:prSet presAssocID="{A56F8098-E31B-433F-BBAB-5F43B5929193}" presName="vertSpace2" presStyleLbl="node1" presStyleIdx="0" presStyleCnt="3"/>
      <dgm:spPr/>
    </dgm:pt>
    <dgm:pt modelId="{DDD8BB36-D9BA-40B4-9750-BE8A889DDFD7}" type="pres">
      <dgm:prSet presAssocID="{A56F8098-E31B-433F-BBAB-5F43B5929193}" presName="circle2" presStyleLbl="node1" presStyleIdx="1" presStyleCnt="3"/>
      <dgm:spPr/>
    </dgm:pt>
    <dgm:pt modelId="{494F4D7C-E8DE-448A-AE6F-E3D6680041DE}" type="pres">
      <dgm:prSet presAssocID="{A56F8098-E31B-433F-BBAB-5F43B5929193}" presName="rect2" presStyleLbl="alignAcc1" presStyleIdx="1" presStyleCnt="3"/>
      <dgm:spPr/>
    </dgm:pt>
    <dgm:pt modelId="{C022D206-43F9-4ECD-BF7B-9AE170B85257}" type="pres">
      <dgm:prSet presAssocID="{D7DD29B7-0B35-407B-8849-105807613882}" presName="vertSpace3" presStyleLbl="node1" presStyleIdx="1" presStyleCnt="3"/>
      <dgm:spPr/>
    </dgm:pt>
    <dgm:pt modelId="{316E811C-82A1-4235-9120-39BFBC166CA5}" type="pres">
      <dgm:prSet presAssocID="{D7DD29B7-0B35-407B-8849-105807613882}" presName="circle3" presStyleLbl="node1" presStyleIdx="2" presStyleCnt="3"/>
      <dgm:spPr/>
    </dgm:pt>
    <dgm:pt modelId="{AA0CD0BB-0F40-420D-B38D-42FE3DC7B57B}" type="pres">
      <dgm:prSet presAssocID="{D7DD29B7-0B35-407B-8849-105807613882}" presName="rect3" presStyleLbl="alignAcc1" presStyleIdx="2" presStyleCnt="3"/>
      <dgm:spPr/>
    </dgm:pt>
    <dgm:pt modelId="{06770F54-EFC7-4BEB-87EB-03E79490EC2C}" type="pres">
      <dgm:prSet presAssocID="{2AA9F855-32C7-4B17-9A77-B84B4C936490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51D766CA-9A19-4A20-B3F4-457402C58704}" type="pres">
      <dgm:prSet presAssocID="{A56F8098-E31B-433F-BBAB-5F43B5929193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50272094-D1CC-449F-B848-76C42DC347F9}" type="pres">
      <dgm:prSet presAssocID="{D7DD29B7-0B35-407B-8849-105807613882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121AB018-E568-465D-B6F0-1A38A34330C5}" srcId="{20663D99-AC51-40B2-9CB0-25B4B102C26D}" destId="{D7DD29B7-0B35-407B-8849-105807613882}" srcOrd="2" destOrd="0" parTransId="{8BD7F035-E93B-4145-A40E-B21B2D80F37B}" sibTransId="{18375C5F-351F-410C-B116-3EA7A180405A}"/>
    <dgm:cxn modelId="{4FA3D81B-F20E-460B-AC5D-B32DDAE5F33C}" srcId="{20663D99-AC51-40B2-9CB0-25B4B102C26D}" destId="{2AA9F855-32C7-4B17-9A77-B84B4C936490}" srcOrd="0" destOrd="0" parTransId="{B75DB49B-1DBE-4D77-9A10-4D628FDF2C47}" sibTransId="{784CB3DA-DAC2-4923-A62C-DDE14E656603}"/>
    <dgm:cxn modelId="{DB50E91B-920D-4714-B2ED-B62DF49B0E95}" srcId="{20663D99-AC51-40B2-9CB0-25B4B102C26D}" destId="{A56F8098-E31B-433F-BBAB-5F43B5929193}" srcOrd="1" destOrd="0" parTransId="{82EDCA6C-B49B-43B6-AB0C-1E7350A6CA96}" sibTransId="{DB8BEE88-F489-4135-8678-03678680A0AA}"/>
    <dgm:cxn modelId="{6C75252B-7D4A-4333-A693-CBF09A78F4A0}" type="presOf" srcId="{2AA9F855-32C7-4B17-9A77-B84B4C936490}" destId="{06770F54-EFC7-4BEB-87EB-03E79490EC2C}" srcOrd="1" destOrd="0" presId="urn:microsoft.com/office/officeart/2005/8/layout/target3"/>
    <dgm:cxn modelId="{06E5AB63-500F-4592-8F64-B61346ED212A}" type="presOf" srcId="{D7DD29B7-0B35-407B-8849-105807613882}" destId="{50272094-D1CC-449F-B848-76C42DC347F9}" srcOrd="1" destOrd="0" presId="urn:microsoft.com/office/officeart/2005/8/layout/target3"/>
    <dgm:cxn modelId="{305CA087-E072-4FE1-BCD3-2740AB7B7F3F}" type="presOf" srcId="{A56F8098-E31B-433F-BBAB-5F43B5929193}" destId="{494F4D7C-E8DE-448A-AE6F-E3D6680041DE}" srcOrd="0" destOrd="0" presId="urn:microsoft.com/office/officeart/2005/8/layout/target3"/>
    <dgm:cxn modelId="{C8CFB78E-9C82-4DF4-906E-5E8576F56C35}" type="presOf" srcId="{A56F8098-E31B-433F-BBAB-5F43B5929193}" destId="{51D766CA-9A19-4A20-B3F4-457402C58704}" srcOrd="1" destOrd="0" presId="urn:microsoft.com/office/officeart/2005/8/layout/target3"/>
    <dgm:cxn modelId="{1FADF5B1-9A7D-4EEA-A37F-78CF8C90F99D}" type="presOf" srcId="{D7DD29B7-0B35-407B-8849-105807613882}" destId="{AA0CD0BB-0F40-420D-B38D-42FE3DC7B57B}" srcOrd="0" destOrd="0" presId="urn:microsoft.com/office/officeart/2005/8/layout/target3"/>
    <dgm:cxn modelId="{FC41D5CF-97FB-4167-8A55-975FA565A556}" type="presOf" srcId="{20663D99-AC51-40B2-9CB0-25B4B102C26D}" destId="{00ECC622-61AD-480F-BDEA-E16157A826DC}" srcOrd="0" destOrd="0" presId="urn:microsoft.com/office/officeart/2005/8/layout/target3"/>
    <dgm:cxn modelId="{3655B4DC-7902-4FD4-909F-D2D975FB4D93}" type="presOf" srcId="{2AA9F855-32C7-4B17-9A77-B84B4C936490}" destId="{601B6921-56AE-4D02-84B3-0B064D5A3831}" srcOrd="0" destOrd="0" presId="urn:microsoft.com/office/officeart/2005/8/layout/target3"/>
    <dgm:cxn modelId="{6D68E5BA-1501-44E6-92E9-9B927F86A164}" type="presParOf" srcId="{00ECC622-61AD-480F-BDEA-E16157A826DC}" destId="{434A9155-3BFC-4912-989F-A2312D4CCA6E}" srcOrd="0" destOrd="0" presId="urn:microsoft.com/office/officeart/2005/8/layout/target3"/>
    <dgm:cxn modelId="{F7178454-65C2-4351-A271-C4D4A42FC0B2}" type="presParOf" srcId="{00ECC622-61AD-480F-BDEA-E16157A826DC}" destId="{0B3AFA2A-A940-4AAC-A6D2-F0349D09A727}" srcOrd="1" destOrd="0" presId="urn:microsoft.com/office/officeart/2005/8/layout/target3"/>
    <dgm:cxn modelId="{152D138A-6B8E-4F4D-95A0-DCEB4281D31C}" type="presParOf" srcId="{00ECC622-61AD-480F-BDEA-E16157A826DC}" destId="{601B6921-56AE-4D02-84B3-0B064D5A3831}" srcOrd="2" destOrd="0" presId="urn:microsoft.com/office/officeart/2005/8/layout/target3"/>
    <dgm:cxn modelId="{7C4B1473-891F-4FB8-B8FF-5BAF3BABF56D}" type="presParOf" srcId="{00ECC622-61AD-480F-BDEA-E16157A826DC}" destId="{6BECDD07-FD6A-4FF5-8580-1D0428D6B2EE}" srcOrd="3" destOrd="0" presId="urn:microsoft.com/office/officeart/2005/8/layout/target3"/>
    <dgm:cxn modelId="{6BB6A8E6-65EC-4E15-A428-FA1D522BAB0B}" type="presParOf" srcId="{00ECC622-61AD-480F-BDEA-E16157A826DC}" destId="{DDD8BB36-D9BA-40B4-9750-BE8A889DDFD7}" srcOrd="4" destOrd="0" presId="urn:microsoft.com/office/officeart/2005/8/layout/target3"/>
    <dgm:cxn modelId="{1CFE90F6-A1C1-4A12-A341-153C8E4A19F4}" type="presParOf" srcId="{00ECC622-61AD-480F-BDEA-E16157A826DC}" destId="{494F4D7C-E8DE-448A-AE6F-E3D6680041DE}" srcOrd="5" destOrd="0" presId="urn:microsoft.com/office/officeart/2005/8/layout/target3"/>
    <dgm:cxn modelId="{2A3E54E7-4B74-463F-A6C9-A656493D6B5B}" type="presParOf" srcId="{00ECC622-61AD-480F-BDEA-E16157A826DC}" destId="{C022D206-43F9-4ECD-BF7B-9AE170B85257}" srcOrd="6" destOrd="0" presId="urn:microsoft.com/office/officeart/2005/8/layout/target3"/>
    <dgm:cxn modelId="{299CDAA8-84CA-4F68-A4F2-003F34D2EF3D}" type="presParOf" srcId="{00ECC622-61AD-480F-BDEA-E16157A826DC}" destId="{316E811C-82A1-4235-9120-39BFBC166CA5}" srcOrd="7" destOrd="0" presId="urn:microsoft.com/office/officeart/2005/8/layout/target3"/>
    <dgm:cxn modelId="{F4576516-CF6B-4111-9FCE-CC0E48E2E3C3}" type="presParOf" srcId="{00ECC622-61AD-480F-BDEA-E16157A826DC}" destId="{AA0CD0BB-0F40-420D-B38D-42FE3DC7B57B}" srcOrd="8" destOrd="0" presId="urn:microsoft.com/office/officeart/2005/8/layout/target3"/>
    <dgm:cxn modelId="{7BE2A9C5-745B-4D65-B27B-CFE29A21153F}" type="presParOf" srcId="{00ECC622-61AD-480F-BDEA-E16157A826DC}" destId="{06770F54-EFC7-4BEB-87EB-03E79490EC2C}" srcOrd="9" destOrd="0" presId="urn:microsoft.com/office/officeart/2005/8/layout/target3"/>
    <dgm:cxn modelId="{D086C123-0CFF-46FC-A9EA-FCAD62BB3B61}" type="presParOf" srcId="{00ECC622-61AD-480F-BDEA-E16157A826DC}" destId="{51D766CA-9A19-4A20-B3F4-457402C58704}" srcOrd="10" destOrd="0" presId="urn:microsoft.com/office/officeart/2005/8/layout/target3"/>
    <dgm:cxn modelId="{23B26E52-068B-4640-A70C-8F6D62F2D853}" type="presParOf" srcId="{00ECC622-61AD-480F-BDEA-E16157A826DC}" destId="{50272094-D1CC-449F-B848-76C42DC347F9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9CE63-DF78-4542-BEC7-73B80C79A124}">
      <dsp:nvSpPr>
        <dsp:cNvPr id="0" name=""/>
        <dsp:cNvSpPr/>
      </dsp:nvSpPr>
      <dsp:spPr>
        <a:xfrm>
          <a:off x="3088653" y="3228"/>
          <a:ext cx="3422846" cy="15480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La </a:t>
          </a:r>
          <a:r>
            <a:rPr lang="en-US" sz="4300" kern="1200" dirty="0" err="1"/>
            <a:t>aplicación</a:t>
          </a:r>
          <a:r>
            <a:rPr lang="en-US" sz="4300" kern="1200" dirty="0"/>
            <a:t> no </a:t>
          </a:r>
          <a:r>
            <a:rPr lang="en-US" sz="4300" kern="1200" dirty="0" err="1"/>
            <a:t>responde</a:t>
          </a:r>
          <a:endParaRPr lang="en-US" sz="4300" kern="1200" dirty="0"/>
        </a:p>
      </dsp:txBody>
      <dsp:txXfrm>
        <a:off x="3088653" y="3228"/>
        <a:ext cx="3422846" cy="1548098"/>
      </dsp:txXfrm>
    </dsp:sp>
    <dsp:sp modelId="{C0271F4E-2D39-417B-886B-C604159FE22C}">
      <dsp:nvSpPr>
        <dsp:cNvPr id="0" name=""/>
        <dsp:cNvSpPr/>
      </dsp:nvSpPr>
      <dsp:spPr>
        <a:xfrm>
          <a:off x="1402774" y="3228"/>
          <a:ext cx="1532617" cy="1548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E1F454-AFC8-40C7-8C52-08BCCFBD3D4E}">
      <dsp:nvSpPr>
        <dsp:cNvPr id="0" name=""/>
        <dsp:cNvSpPr/>
      </dsp:nvSpPr>
      <dsp:spPr>
        <a:xfrm>
          <a:off x="1402774" y="1806763"/>
          <a:ext cx="3422846" cy="1548098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Rendimiento</a:t>
          </a:r>
          <a:r>
            <a:rPr lang="en-US" sz="4300" kern="1200" dirty="0"/>
            <a:t> </a:t>
          </a:r>
          <a:r>
            <a:rPr lang="en-US" sz="4300" kern="1200" dirty="0" err="1"/>
            <a:t>aleatorio</a:t>
          </a:r>
          <a:endParaRPr lang="en-US" sz="4300" kern="1200" dirty="0"/>
        </a:p>
      </dsp:txBody>
      <dsp:txXfrm>
        <a:off x="1402774" y="1806763"/>
        <a:ext cx="3422846" cy="1548098"/>
      </dsp:txXfrm>
    </dsp:sp>
    <dsp:sp modelId="{729C9085-CC65-4C5C-94D1-0256DB6B63AD}">
      <dsp:nvSpPr>
        <dsp:cNvPr id="0" name=""/>
        <dsp:cNvSpPr/>
      </dsp:nvSpPr>
      <dsp:spPr>
        <a:xfrm>
          <a:off x="4978882" y="1806763"/>
          <a:ext cx="1532617" cy="154809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4B4459-BC9A-4F82-9BA8-5A6842B0BAC9}">
      <dsp:nvSpPr>
        <dsp:cNvPr id="0" name=""/>
        <dsp:cNvSpPr/>
      </dsp:nvSpPr>
      <dsp:spPr>
        <a:xfrm>
          <a:off x="3088653" y="3610298"/>
          <a:ext cx="3422846" cy="1548098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Métricas</a:t>
          </a:r>
          <a:r>
            <a:rPr lang="en-US" sz="4300" kern="1200" dirty="0"/>
            <a:t> OK (</a:t>
          </a:r>
          <a:r>
            <a:rPr lang="en-US" sz="4300" kern="1200" dirty="0" err="1"/>
            <a:t>eso</a:t>
          </a:r>
          <a:r>
            <a:rPr lang="en-US" sz="4300" kern="1200" dirty="0"/>
            <a:t> </a:t>
          </a:r>
          <a:r>
            <a:rPr lang="en-US" sz="4300" kern="1200" dirty="0" err="1"/>
            <a:t>parece</a:t>
          </a:r>
          <a:r>
            <a:rPr lang="en-US" sz="4300" kern="1200" dirty="0"/>
            <a:t>)</a:t>
          </a:r>
        </a:p>
      </dsp:txBody>
      <dsp:txXfrm>
        <a:off x="3088653" y="3610298"/>
        <a:ext cx="3422846" cy="1548098"/>
      </dsp:txXfrm>
    </dsp:sp>
    <dsp:sp modelId="{43F9BF50-B85B-4E6D-A416-13436DAE41C7}">
      <dsp:nvSpPr>
        <dsp:cNvPr id="0" name=""/>
        <dsp:cNvSpPr/>
      </dsp:nvSpPr>
      <dsp:spPr>
        <a:xfrm>
          <a:off x="1402774" y="3610298"/>
          <a:ext cx="1532617" cy="154809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34095-5818-459B-867D-F28DEEB11A22}">
      <dsp:nvSpPr>
        <dsp:cNvPr id="0" name=""/>
        <dsp:cNvSpPr/>
      </dsp:nvSpPr>
      <dsp:spPr>
        <a:xfrm>
          <a:off x="0" y="7408"/>
          <a:ext cx="6174418" cy="959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 baseline="0" dirty="0"/>
            <a:t>Trazabilidad de HW</a:t>
          </a:r>
          <a:endParaRPr lang="en-US" sz="4000" kern="1200" dirty="0"/>
        </a:p>
      </dsp:txBody>
      <dsp:txXfrm>
        <a:off x="46834" y="54242"/>
        <a:ext cx="6080750" cy="865732"/>
      </dsp:txXfrm>
    </dsp:sp>
    <dsp:sp modelId="{2EC14394-6532-4DAC-B6AE-85CF37CBC897}">
      <dsp:nvSpPr>
        <dsp:cNvPr id="0" name=""/>
        <dsp:cNvSpPr/>
      </dsp:nvSpPr>
      <dsp:spPr>
        <a:xfrm>
          <a:off x="0" y="966808"/>
          <a:ext cx="6174418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 dirty="0" err="1">
              <a:solidFill>
                <a:schemeClr val="tx1"/>
              </a:solidFill>
            </a:rPr>
            <a:t>Perfmon</a:t>
          </a:r>
          <a:endParaRPr lang="es-ES" sz="3100" kern="1200" dirty="0">
            <a:solidFill>
              <a:schemeClr val="tx1"/>
            </a:solidFill>
          </a:endParaRPr>
        </a:p>
      </dsp:txBody>
      <dsp:txXfrm>
        <a:off x="0" y="966808"/>
        <a:ext cx="6174418" cy="662400"/>
      </dsp:txXfrm>
    </dsp:sp>
    <dsp:sp modelId="{E2A7D98A-658A-4589-8481-5FF79B7E2CD2}">
      <dsp:nvSpPr>
        <dsp:cNvPr id="0" name=""/>
        <dsp:cNvSpPr/>
      </dsp:nvSpPr>
      <dsp:spPr>
        <a:xfrm>
          <a:off x="0" y="1629208"/>
          <a:ext cx="6174418" cy="95940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Trazabilidad de software</a:t>
          </a:r>
        </a:p>
      </dsp:txBody>
      <dsp:txXfrm>
        <a:off x="46834" y="1676042"/>
        <a:ext cx="6080750" cy="865732"/>
      </dsp:txXfrm>
    </dsp:sp>
    <dsp:sp modelId="{80B2A4BB-EFBD-4533-86C5-0CEECDAE3041}">
      <dsp:nvSpPr>
        <dsp:cNvPr id="0" name=""/>
        <dsp:cNvSpPr/>
      </dsp:nvSpPr>
      <dsp:spPr>
        <a:xfrm>
          <a:off x="0" y="2588608"/>
          <a:ext cx="6174418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 dirty="0" err="1">
              <a:solidFill>
                <a:schemeClr val="tx1"/>
              </a:solidFill>
            </a:rPr>
            <a:t>XEvents</a:t>
          </a:r>
          <a:r>
            <a:rPr lang="es-ES" sz="3100" kern="1200" dirty="0">
              <a:solidFill>
                <a:schemeClr val="tx1"/>
              </a:solidFill>
            </a:rPr>
            <a:t>, </a:t>
          </a:r>
          <a:r>
            <a:rPr lang="es-ES" sz="3100" kern="1200" dirty="0" err="1">
              <a:solidFill>
                <a:schemeClr val="tx1"/>
              </a:solidFill>
            </a:rPr>
            <a:t>profiler</a:t>
          </a:r>
          <a:r>
            <a:rPr lang="es-ES" sz="3100" kern="1200" dirty="0">
              <a:solidFill>
                <a:schemeClr val="tx1"/>
              </a:solidFill>
            </a:rPr>
            <a:t>, </a:t>
          </a:r>
          <a:r>
            <a:rPr lang="es-ES" sz="3100" kern="1200" dirty="0" err="1">
              <a:solidFill>
                <a:schemeClr val="tx1"/>
              </a:solidFill>
            </a:rPr>
            <a:t>AppInsights</a:t>
          </a:r>
          <a:r>
            <a:rPr lang="es-ES" sz="3100" kern="1200" dirty="0">
              <a:solidFill>
                <a:schemeClr val="tx1"/>
              </a:solidFill>
            </a:rPr>
            <a:t>,…</a:t>
          </a:r>
        </a:p>
      </dsp:txBody>
      <dsp:txXfrm>
        <a:off x="0" y="2588608"/>
        <a:ext cx="6174418" cy="662400"/>
      </dsp:txXfrm>
    </dsp:sp>
    <dsp:sp modelId="{027BDB64-9495-4048-9BCC-AE7ADDA0DAF5}">
      <dsp:nvSpPr>
        <dsp:cNvPr id="0" name=""/>
        <dsp:cNvSpPr/>
      </dsp:nvSpPr>
      <dsp:spPr>
        <a:xfrm>
          <a:off x="0" y="3251008"/>
          <a:ext cx="6174418" cy="95940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Análisis manual</a:t>
          </a:r>
        </a:p>
      </dsp:txBody>
      <dsp:txXfrm>
        <a:off x="46834" y="3297842"/>
        <a:ext cx="6080750" cy="865732"/>
      </dsp:txXfrm>
    </dsp:sp>
    <dsp:sp modelId="{3D68D8E9-6699-414F-A954-36E79230F610}">
      <dsp:nvSpPr>
        <dsp:cNvPr id="0" name=""/>
        <dsp:cNvSpPr/>
      </dsp:nvSpPr>
      <dsp:spPr>
        <a:xfrm>
          <a:off x="0" y="4210408"/>
          <a:ext cx="6174418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38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100" kern="1200" dirty="0" err="1">
              <a:solidFill>
                <a:schemeClr val="tx1"/>
              </a:solidFill>
            </a:rPr>
            <a:t>Query</a:t>
          </a:r>
          <a:r>
            <a:rPr lang="es-ES" sz="3100" kern="1200" dirty="0">
              <a:solidFill>
                <a:schemeClr val="tx1"/>
              </a:solidFill>
            </a:rPr>
            <a:t> </a:t>
          </a:r>
          <a:r>
            <a:rPr lang="es-ES" sz="3100" kern="1200" dirty="0" err="1">
              <a:solidFill>
                <a:schemeClr val="tx1"/>
              </a:solidFill>
            </a:rPr>
            <a:t>Analytics</a:t>
          </a:r>
          <a:r>
            <a:rPr lang="es-ES" sz="3100" kern="1200" dirty="0">
              <a:solidFill>
                <a:schemeClr val="tx1"/>
              </a:solidFill>
            </a:rPr>
            <a:t>, </a:t>
          </a:r>
          <a:r>
            <a:rPr lang="es-ES" sz="3100" kern="1200" dirty="0" err="1">
              <a:solidFill>
                <a:schemeClr val="tx1"/>
              </a:solidFill>
            </a:rPr>
            <a:t>AppInsights</a:t>
          </a:r>
          <a:r>
            <a:rPr lang="es-ES" sz="3100" kern="1200" dirty="0">
              <a:solidFill>
                <a:schemeClr val="tx1"/>
              </a:solidFill>
            </a:rPr>
            <a:t> </a:t>
          </a:r>
          <a:r>
            <a:rPr lang="es-ES" sz="3100" kern="1200" dirty="0" err="1">
              <a:solidFill>
                <a:schemeClr val="tx1"/>
              </a:solidFill>
            </a:rPr>
            <a:t>Site</a:t>
          </a:r>
          <a:r>
            <a:rPr lang="es-ES" sz="3100" kern="1200" dirty="0">
              <a:solidFill>
                <a:schemeClr val="tx1"/>
              </a:solidFill>
            </a:rPr>
            <a:t>, PAL, …</a:t>
          </a:r>
        </a:p>
      </dsp:txBody>
      <dsp:txXfrm>
        <a:off x="0" y="4210408"/>
        <a:ext cx="6174418" cy="972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DCFDE-5744-4B1B-A594-0F0DEC4B8EE2}">
      <dsp:nvSpPr>
        <dsp:cNvPr id="0" name=""/>
        <dsp:cNvSpPr/>
      </dsp:nvSpPr>
      <dsp:spPr>
        <a:xfrm>
          <a:off x="0" y="584704"/>
          <a:ext cx="7312189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87A8F-78A8-44F4-B475-E0C234C39B3C}">
      <dsp:nvSpPr>
        <dsp:cNvPr id="0" name=""/>
        <dsp:cNvSpPr/>
      </dsp:nvSpPr>
      <dsp:spPr>
        <a:xfrm>
          <a:off x="365609" y="23824"/>
          <a:ext cx="5118532" cy="1121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468" tIns="0" rIns="193468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Pistas</a:t>
          </a:r>
          <a:endParaRPr lang="en-US" sz="4000" kern="1200" dirty="0"/>
        </a:p>
      </dsp:txBody>
      <dsp:txXfrm>
        <a:off x="420369" y="78584"/>
        <a:ext cx="5009012" cy="1012240"/>
      </dsp:txXfrm>
    </dsp:sp>
    <dsp:sp modelId="{1AC435D2-CF6D-469A-B346-AF8EAC2FB605}">
      <dsp:nvSpPr>
        <dsp:cNvPr id="0" name=""/>
        <dsp:cNvSpPr/>
      </dsp:nvSpPr>
      <dsp:spPr>
        <a:xfrm>
          <a:off x="0" y="2308384"/>
          <a:ext cx="7312189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83DB6-08BA-4ACE-BE40-D48C1A1EFA8B}">
      <dsp:nvSpPr>
        <dsp:cNvPr id="0" name=""/>
        <dsp:cNvSpPr/>
      </dsp:nvSpPr>
      <dsp:spPr>
        <a:xfrm>
          <a:off x="365609" y="1747504"/>
          <a:ext cx="5118532" cy="1121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468" tIns="0" rIns="193468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Rapidez</a:t>
          </a:r>
          <a:endParaRPr lang="en-US" sz="4000" kern="1200" dirty="0"/>
        </a:p>
      </dsp:txBody>
      <dsp:txXfrm>
        <a:off x="420369" y="1802264"/>
        <a:ext cx="5009012" cy="1012240"/>
      </dsp:txXfrm>
    </dsp:sp>
    <dsp:sp modelId="{8F107E91-76D5-4B50-809F-84328DE30765}">
      <dsp:nvSpPr>
        <dsp:cNvPr id="0" name=""/>
        <dsp:cNvSpPr/>
      </dsp:nvSpPr>
      <dsp:spPr>
        <a:xfrm>
          <a:off x="0" y="4032064"/>
          <a:ext cx="7312189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C2229-F258-4C70-9C3D-1379FEFD6346}">
      <dsp:nvSpPr>
        <dsp:cNvPr id="0" name=""/>
        <dsp:cNvSpPr/>
      </dsp:nvSpPr>
      <dsp:spPr>
        <a:xfrm>
          <a:off x="365609" y="3471184"/>
          <a:ext cx="5118532" cy="1121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468" tIns="0" rIns="193468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Automatización</a:t>
          </a:r>
          <a:endParaRPr lang="en-US" sz="4000" kern="1200" dirty="0"/>
        </a:p>
      </dsp:txBody>
      <dsp:txXfrm>
        <a:off x="420369" y="3525944"/>
        <a:ext cx="5009012" cy="1012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CA785-8F9B-4F68-A358-B63E860D936C}">
      <dsp:nvSpPr>
        <dsp:cNvPr id="0" name=""/>
        <dsp:cNvSpPr/>
      </dsp:nvSpPr>
      <dsp:spPr>
        <a:xfrm>
          <a:off x="2267" y="0"/>
          <a:ext cx="3527851" cy="46799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Cambios</a:t>
          </a:r>
          <a:r>
            <a:rPr lang="en-US" sz="3300" kern="1200" dirty="0"/>
            <a:t> de </a:t>
          </a:r>
          <a:r>
            <a:rPr lang="en-US" sz="3300" kern="1200" dirty="0" err="1"/>
            <a:t>comportamiento</a:t>
          </a:r>
          <a:r>
            <a:rPr lang="en-US" sz="3300" kern="1200" dirty="0"/>
            <a:t> </a:t>
          </a:r>
          <a:r>
            <a:rPr lang="en-US" sz="3300" b="1" kern="1200" dirty="0" err="1"/>
            <a:t>relacionados</a:t>
          </a:r>
          <a:endParaRPr lang="en-US" sz="3300" b="1" kern="1200" dirty="0"/>
        </a:p>
      </dsp:txBody>
      <dsp:txXfrm>
        <a:off x="2267" y="1871980"/>
        <a:ext cx="3527851" cy="1871980"/>
      </dsp:txXfrm>
    </dsp:sp>
    <dsp:sp modelId="{9234DE4D-D0FE-43BB-A2FC-7933EE0765B1}">
      <dsp:nvSpPr>
        <dsp:cNvPr id="0" name=""/>
        <dsp:cNvSpPr/>
      </dsp:nvSpPr>
      <dsp:spPr>
        <a:xfrm>
          <a:off x="986981" y="280797"/>
          <a:ext cx="1558423" cy="155842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7E00B-35D3-4943-B32D-B7877B8FB492}">
      <dsp:nvSpPr>
        <dsp:cNvPr id="0" name=""/>
        <dsp:cNvSpPr/>
      </dsp:nvSpPr>
      <dsp:spPr>
        <a:xfrm>
          <a:off x="3635955" y="0"/>
          <a:ext cx="3527851" cy="467995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Situaciones</a:t>
          </a:r>
          <a:r>
            <a:rPr lang="en-US" sz="3300" kern="1200" dirty="0"/>
            <a:t> </a:t>
          </a:r>
          <a:r>
            <a:rPr lang="en-US" sz="3300" b="1" kern="1200" dirty="0" err="1"/>
            <a:t>anómalas</a:t>
          </a:r>
          <a:endParaRPr lang="en-US" sz="3300" b="1" kern="1200" dirty="0"/>
        </a:p>
      </dsp:txBody>
      <dsp:txXfrm>
        <a:off x="3635955" y="1871980"/>
        <a:ext cx="3527851" cy="1871980"/>
      </dsp:txXfrm>
    </dsp:sp>
    <dsp:sp modelId="{7B121A39-07C8-4B99-8CB3-2A17836FA39D}">
      <dsp:nvSpPr>
        <dsp:cNvPr id="0" name=""/>
        <dsp:cNvSpPr/>
      </dsp:nvSpPr>
      <dsp:spPr>
        <a:xfrm>
          <a:off x="4620669" y="280797"/>
          <a:ext cx="1558423" cy="155842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00534-D5C4-4972-B97C-F69F63D0CDD5}">
      <dsp:nvSpPr>
        <dsp:cNvPr id="0" name=""/>
        <dsp:cNvSpPr/>
      </dsp:nvSpPr>
      <dsp:spPr>
        <a:xfrm>
          <a:off x="7269642" y="0"/>
          <a:ext cx="3527851" cy="467995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Tramos</a:t>
          </a:r>
          <a:r>
            <a:rPr lang="en-US" sz="3300" kern="1200" dirty="0"/>
            <a:t> </a:t>
          </a:r>
          <a:r>
            <a:rPr lang="en-US" sz="3300" kern="1200" dirty="0" err="1"/>
            <a:t>concretos</a:t>
          </a:r>
          <a:r>
            <a:rPr lang="en-US" sz="3300" kern="1200" dirty="0"/>
            <a:t> con </a:t>
          </a:r>
          <a:r>
            <a:rPr lang="en-US" sz="3300" kern="1200" dirty="0" err="1"/>
            <a:t>problemas</a:t>
          </a:r>
          <a:endParaRPr lang="en-US" sz="3300" kern="1200" dirty="0"/>
        </a:p>
      </dsp:txBody>
      <dsp:txXfrm>
        <a:off x="7269642" y="1871980"/>
        <a:ext cx="3527851" cy="1871980"/>
      </dsp:txXfrm>
    </dsp:sp>
    <dsp:sp modelId="{6E206306-EEB7-41F6-A011-B3E3432B9756}">
      <dsp:nvSpPr>
        <dsp:cNvPr id="0" name=""/>
        <dsp:cNvSpPr/>
      </dsp:nvSpPr>
      <dsp:spPr>
        <a:xfrm>
          <a:off x="8254356" y="280797"/>
          <a:ext cx="1558423" cy="1558423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25101" t="-5286" r="-9553" b="8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6D289-32E6-410E-9242-94D41E9537FA}">
      <dsp:nvSpPr>
        <dsp:cNvPr id="0" name=""/>
        <dsp:cNvSpPr/>
      </dsp:nvSpPr>
      <dsp:spPr>
        <a:xfrm>
          <a:off x="431990" y="3743960"/>
          <a:ext cx="9935781" cy="701992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A9155-3BFC-4912-989F-A2312D4CCA6E}">
      <dsp:nvSpPr>
        <dsp:cNvPr id="0" name=""/>
        <dsp:cNvSpPr/>
      </dsp:nvSpPr>
      <dsp:spPr>
        <a:xfrm>
          <a:off x="0" y="0"/>
          <a:ext cx="4318386" cy="43183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1B6921-56AE-4D02-84B3-0B064D5A3831}">
      <dsp:nvSpPr>
        <dsp:cNvPr id="0" name=""/>
        <dsp:cNvSpPr/>
      </dsp:nvSpPr>
      <dsp:spPr>
        <a:xfrm>
          <a:off x="2159193" y="0"/>
          <a:ext cx="8640569" cy="43183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Regression tree</a:t>
          </a:r>
        </a:p>
      </dsp:txBody>
      <dsp:txXfrm>
        <a:off x="2159193" y="0"/>
        <a:ext cx="8640569" cy="1295518"/>
      </dsp:txXfrm>
    </dsp:sp>
    <dsp:sp modelId="{DDD8BB36-D9BA-40B4-9750-BE8A889DDFD7}">
      <dsp:nvSpPr>
        <dsp:cNvPr id="0" name=""/>
        <dsp:cNvSpPr/>
      </dsp:nvSpPr>
      <dsp:spPr>
        <a:xfrm>
          <a:off x="755718" y="1295518"/>
          <a:ext cx="2806948" cy="280694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4F4D7C-E8DE-448A-AE6F-E3D6680041DE}">
      <dsp:nvSpPr>
        <dsp:cNvPr id="0" name=""/>
        <dsp:cNvSpPr/>
      </dsp:nvSpPr>
      <dsp:spPr>
        <a:xfrm>
          <a:off x="2159193" y="1295518"/>
          <a:ext cx="8640569" cy="28069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 err="1"/>
            <a:t>LightGBM</a:t>
          </a:r>
          <a:endParaRPr lang="en-US" sz="6000" kern="1200" dirty="0"/>
        </a:p>
      </dsp:txBody>
      <dsp:txXfrm>
        <a:off x="2159193" y="1295518"/>
        <a:ext cx="8640569" cy="1295514"/>
      </dsp:txXfrm>
    </dsp:sp>
    <dsp:sp modelId="{316E811C-82A1-4235-9120-39BFBC166CA5}">
      <dsp:nvSpPr>
        <dsp:cNvPr id="0" name=""/>
        <dsp:cNvSpPr/>
      </dsp:nvSpPr>
      <dsp:spPr>
        <a:xfrm>
          <a:off x="1511435" y="2591032"/>
          <a:ext cx="1295514" cy="12955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CD0BB-0F40-420D-B38D-42FE3DC7B57B}">
      <dsp:nvSpPr>
        <dsp:cNvPr id="0" name=""/>
        <dsp:cNvSpPr/>
      </dsp:nvSpPr>
      <dsp:spPr>
        <a:xfrm>
          <a:off x="2159193" y="2591032"/>
          <a:ext cx="8640569" cy="12955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 err="1"/>
            <a:t>Matriz</a:t>
          </a:r>
          <a:r>
            <a:rPr lang="en-US" sz="6000" kern="1200" dirty="0"/>
            <a:t> de </a:t>
          </a:r>
          <a:r>
            <a:rPr lang="en-US" sz="6000" kern="1200" dirty="0" err="1"/>
            <a:t>importancia</a:t>
          </a:r>
          <a:endParaRPr lang="en-US" sz="6000" kern="1200" dirty="0"/>
        </a:p>
      </dsp:txBody>
      <dsp:txXfrm>
        <a:off x="2159193" y="2591032"/>
        <a:ext cx="8640569" cy="1295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01/04/2020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01/04/2020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01/04/2020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944C1-403E-A94C-B8C7-124168D62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20599"/>
            <a:ext cx="12192000" cy="4968694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01/04/2020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5" y="4941514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517437" y="5903786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29/02/2020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Mejorando el rendimiento de SQL Server con 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212332" y="4201825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Enrique Catalá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212331" y="4540379"/>
            <a:ext cx="3806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MVP /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Lead @ SolidQ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212328" y="505019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enriquecatala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CuadroTexto 6">
            <a:extLst>
              <a:ext uri="{FF2B5EF4-FFF2-40B4-BE49-F238E27FC236}">
                <a16:creationId xmlns:a16="http://schemas.microsoft.com/office/drawing/2014/main" id="{D5349F08-850A-435D-BC22-03BE9E4A6A6C}"/>
              </a:ext>
            </a:extLst>
          </p:cNvPr>
          <p:cNvSpPr txBox="1"/>
          <p:nvPr/>
        </p:nvSpPr>
        <p:spPr>
          <a:xfrm>
            <a:off x="2212328" y="549647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Pau Sempere</a:t>
            </a: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5F4FF5A1-E980-41FB-9605-F26045F4D0B8}"/>
              </a:ext>
            </a:extLst>
          </p:cNvPr>
          <p:cNvSpPr txBox="1"/>
          <p:nvPr/>
        </p:nvSpPr>
        <p:spPr>
          <a:xfrm>
            <a:off x="2212326" y="583502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 MVP /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Lead @ SolidQ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5" name="CuadroTexto 10">
            <a:extLst>
              <a:ext uri="{FF2B5EF4-FFF2-40B4-BE49-F238E27FC236}">
                <a16:creationId xmlns:a16="http://schemas.microsoft.com/office/drawing/2014/main" id="{D39C6431-6BDC-42CF-AD61-32E90BAD9A8D}"/>
              </a:ext>
            </a:extLst>
          </p:cNvPr>
          <p:cNvSpPr txBox="1"/>
          <p:nvPr/>
        </p:nvSpPr>
        <p:spPr>
          <a:xfrm>
            <a:off x="2212326" y="6125428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pausempere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7C60-2CB1-453B-A125-A759CF37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(como siempre)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D5B81D-6705-4C36-98EB-0C98AE70E32C}"/>
              </a:ext>
            </a:extLst>
          </p:cNvPr>
          <p:cNvSpPr txBox="1">
            <a:spLocks/>
          </p:cNvSpPr>
          <p:nvPr/>
        </p:nvSpPr>
        <p:spPr>
          <a:xfrm>
            <a:off x="408542" y="1298053"/>
            <a:ext cx="10744200" cy="4858231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Transformar el dato actual de esto:</a:t>
            </a: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endParaRPr lang="es-ES" dirty="0">
              <a:solidFill>
                <a:schemeClr val="bg2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En esto: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CB226-7822-406D-B0DC-AE57DFE7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1778"/>
            <a:ext cx="10744200" cy="127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7DE57-B392-4414-89EA-DA4A2989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4" y="2049262"/>
            <a:ext cx="6846425" cy="12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E6F3-1BE7-4798-8754-E45C1901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usar?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6A45896-5753-4F9B-9A50-8F16E1A1B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40181"/>
              </p:ext>
            </p:extLst>
          </p:nvPr>
        </p:nvGraphicFramePr>
        <p:xfrm>
          <a:off x="360363" y="1439863"/>
          <a:ext cx="10799762" cy="4318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4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3C10-F0BD-4503-95A9-07E8A908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Importancia de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42E09C-392D-4CFB-88CF-2A7374AEE834}"/>
              </a:ext>
            </a:extLst>
          </p:cNvPr>
          <p:cNvSpPr txBox="1">
            <a:spLocks/>
          </p:cNvSpPr>
          <p:nvPr/>
        </p:nvSpPr>
        <p:spPr>
          <a:xfrm>
            <a:off x="381000" y="1444563"/>
            <a:ext cx="10972800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/>
              <a:t>En todos los algoritmos basados en árboles (incluyendo </a:t>
            </a:r>
            <a:r>
              <a:rPr lang="es-ES" sz="3200" dirty="0" err="1"/>
              <a:t>random</a:t>
            </a:r>
            <a:r>
              <a:rPr lang="es-ES" sz="3200" dirty="0"/>
              <a:t> </a:t>
            </a:r>
            <a:r>
              <a:rPr lang="es-ES" sz="3200" dirty="0" err="1"/>
              <a:t>forests</a:t>
            </a:r>
            <a:r>
              <a:rPr lang="es-ES" sz="3200" dirty="0"/>
              <a:t>, </a:t>
            </a:r>
            <a:r>
              <a:rPr lang="es-ES" sz="3200" dirty="0" err="1"/>
              <a:t>GBMs</a:t>
            </a:r>
            <a:r>
              <a:rPr lang="es-ES" sz="3200" dirty="0"/>
              <a:t>) el modelo registra variables sobre el dato durante el entrenamiento</a:t>
            </a:r>
          </a:p>
          <a:p>
            <a:pPr marL="0" indent="0">
              <a:buNone/>
            </a:pPr>
            <a:endParaRPr lang="es-ES" sz="3200" dirty="0">
              <a:solidFill>
                <a:schemeClr val="bg2"/>
              </a:solidFill>
            </a:endParaRPr>
          </a:p>
          <a:p>
            <a:endParaRPr lang="es-ES" sz="3200" dirty="0">
              <a:solidFill>
                <a:schemeClr val="bg2"/>
              </a:solidFill>
            </a:endParaRPr>
          </a:p>
          <a:p>
            <a:endParaRPr lang="es-ES" sz="3200" dirty="0">
              <a:solidFill>
                <a:schemeClr val="bg2"/>
              </a:solidFill>
            </a:endParaRPr>
          </a:p>
          <a:p>
            <a:endParaRPr lang="es-ES" sz="3200" dirty="0">
              <a:solidFill>
                <a:schemeClr val="bg2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sz="3200" b="1" dirty="0">
              <a:solidFill>
                <a:schemeClr val="bg2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/>
              <a:t>FORMAN PARTE DEL MODELO Y SE PUEDEN EXTRAER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>
              <a:solidFill>
                <a:schemeClr val="bg2"/>
              </a:solidFill>
            </a:endParaRP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B096E3C7-1600-45CF-85E8-EFE2DA660343}"/>
              </a:ext>
            </a:extLst>
          </p:cNvPr>
          <p:cNvSpPr/>
          <p:nvPr/>
        </p:nvSpPr>
        <p:spPr>
          <a:xfrm>
            <a:off x="940510" y="3140759"/>
            <a:ext cx="3012192" cy="21800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GAIN</a:t>
            </a: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93649770-8EBC-4F61-888A-9A51715659F4}"/>
              </a:ext>
            </a:extLst>
          </p:cNvPr>
          <p:cNvSpPr/>
          <p:nvPr/>
        </p:nvSpPr>
        <p:spPr>
          <a:xfrm>
            <a:off x="4537725" y="3140759"/>
            <a:ext cx="2865624" cy="218000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COVER</a:t>
            </a:r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BC7C32AB-70A8-47B1-B892-C2C6F2B8CF66}"/>
              </a:ext>
            </a:extLst>
          </p:cNvPr>
          <p:cNvSpPr/>
          <p:nvPr/>
        </p:nvSpPr>
        <p:spPr>
          <a:xfrm>
            <a:off x="8015680" y="3138170"/>
            <a:ext cx="3235810" cy="21830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FREQUENCY*</a:t>
            </a:r>
          </a:p>
        </p:txBody>
      </p:sp>
    </p:spTree>
    <p:extLst>
      <p:ext uri="{BB962C8B-B14F-4D97-AF65-F5344CB8AC3E}">
        <p14:creationId xmlns:p14="http://schemas.microsoft.com/office/powerpoint/2010/main" val="679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820-BFE3-4CC1-9EC0-4785260B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solución basada en 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1DB0-33DA-4A27-9CD7-2698B752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7200" dirty="0"/>
          </a:p>
          <a:p>
            <a:pPr marL="0" indent="0" algn="ctr">
              <a:buNone/>
            </a:pPr>
            <a:r>
              <a:rPr lang="es-ES" sz="72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88384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6820-BFE3-4CC1-9EC0-4785260B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solución basada en 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1DB0-33DA-4A27-9CD7-2698B752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7200" dirty="0"/>
          </a:p>
          <a:p>
            <a:pPr marL="0" indent="0" algn="ctr">
              <a:buNone/>
            </a:pPr>
            <a:r>
              <a:rPr lang="es-ES" sz="72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9719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44C50-846E-493F-AD54-BCCFA1397BA4}"/>
              </a:ext>
            </a:extLst>
          </p:cNvPr>
          <p:cNvSpPr txBox="1">
            <a:spLocks/>
          </p:cNvSpPr>
          <p:nvPr/>
        </p:nvSpPr>
        <p:spPr>
          <a:xfrm>
            <a:off x="586740" y="1582340"/>
            <a:ext cx="11018520" cy="369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tx1"/>
                </a:solidFill>
              </a:rPr>
              <a:t>El problema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40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tx1"/>
                </a:solidFill>
              </a:rPr>
              <a:t>La solución tradicional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40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tx1"/>
                </a:solidFill>
              </a:rPr>
              <a:t>La solución con IA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FDB8-FE0F-47AF-8C42-DE7FA60A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problema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1406D-BB5C-4132-B81E-7D7C873AE7D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79637" y="1194786"/>
          <a:ext cx="7914274" cy="516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91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5FB-A0CE-4E86-B548-D2D2AD1E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solución habitual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76FD4F-FE59-4FF7-BE2B-F899BC3CD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289887"/>
              </p:ext>
            </p:extLst>
          </p:nvPr>
        </p:nvGraphicFramePr>
        <p:xfrm>
          <a:off x="773362" y="1011198"/>
          <a:ext cx="6174418" cy="519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36720A8-8419-440A-A697-6BE815D25659}"/>
              </a:ext>
            </a:extLst>
          </p:cNvPr>
          <p:cNvSpPr txBox="1">
            <a:spLocks/>
          </p:cNvSpPr>
          <p:nvPr/>
        </p:nvSpPr>
        <p:spPr>
          <a:xfrm>
            <a:off x="7388772" y="1226875"/>
            <a:ext cx="4803228" cy="2057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¿Y si realmente nunca te enfrentaste a este problema?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D679A-A583-4FA7-816B-59314FBBC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813" y="3006630"/>
            <a:ext cx="1911674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9183-690E-463C-B5A8-846643FA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 no convencionales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315C69-2789-444F-A5C6-F5A0CE65E5DE}"/>
              </a:ext>
            </a:extLst>
          </p:cNvPr>
          <p:cNvSpPr txBox="1">
            <a:spLocks/>
          </p:cNvSpPr>
          <p:nvPr/>
        </p:nvSpPr>
        <p:spPr>
          <a:xfrm>
            <a:off x="262715" y="1437345"/>
            <a:ext cx="6551039" cy="1737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¡Que otro lo investigue por ti!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4A942-049E-40A6-BBBD-5C1E9657C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8"/>
          <a:stretch/>
        </p:blipFill>
        <p:spPr>
          <a:xfrm>
            <a:off x="1369563" y="2372447"/>
            <a:ext cx="3579963" cy="31892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107D698-CDEF-4C5D-B907-A9665E8A1089}"/>
              </a:ext>
            </a:extLst>
          </p:cNvPr>
          <p:cNvGrpSpPr/>
          <p:nvPr/>
        </p:nvGrpSpPr>
        <p:grpSpPr>
          <a:xfrm>
            <a:off x="6749439" y="1939753"/>
            <a:ext cx="4857344" cy="3621981"/>
            <a:chOff x="0" y="302777"/>
            <a:chExt cx="5406123" cy="28138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63304B1-F412-4F86-872B-8EBD105FDD42}"/>
                </a:ext>
              </a:extLst>
            </p:cNvPr>
            <p:cNvSpPr/>
            <p:nvPr/>
          </p:nvSpPr>
          <p:spPr>
            <a:xfrm>
              <a:off x="0" y="302777"/>
              <a:ext cx="5406123" cy="281384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F96A0D90-3CC4-4820-BB57-2D764963DA1B}"/>
                </a:ext>
              </a:extLst>
            </p:cNvPr>
            <p:cNvSpPr txBox="1"/>
            <p:nvPr/>
          </p:nvSpPr>
          <p:spPr>
            <a:xfrm>
              <a:off x="137361" y="440138"/>
              <a:ext cx="5131401" cy="253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6500" b="1" kern="1200" baseline="0" dirty="0"/>
                <a:t>Machine </a:t>
              </a:r>
              <a:r>
                <a:rPr lang="es-ES" sz="6500" b="1" kern="1200" baseline="0" dirty="0" err="1"/>
                <a:t>Learning</a:t>
              </a:r>
              <a:r>
                <a:rPr lang="es-ES" sz="6500" b="1" kern="1200" baseline="0" dirty="0"/>
                <a:t> </a:t>
              </a:r>
            </a:p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6500" b="1" kern="1200" baseline="0" dirty="0"/>
                <a:t>¿?</a:t>
              </a:r>
              <a:endParaRPr lang="en-US" sz="6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791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F1D3-A5B1-497B-846D-B60D5824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Machine </a:t>
            </a:r>
            <a:r>
              <a:rPr lang="es-ES" dirty="0" err="1"/>
              <a:t>Learning</a:t>
            </a:r>
            <a:r>
              <a:rPr lang="es-E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04CB-C471-49A8-B9DA-7CD6582BD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4400" dirty="0"/>
              <a:t>Wikipedia</a:t>
            </a:r>
          </a:p>
          <a:p>
            <a:r>
              <a:rPr lang="es-ES" sz="4400" i="1" dirty="0"/>
              <a:t>Crear programas capaces de </a:t>
            </a:r>
            <a:r>
              <a:rPr lang="es-ES" sz="4400" b="1" i="1" dirty="0"/>
              <a:t>generalizar comportamientos</a:t>
            </a:r>
            <a:r>
              <a:rPr lang="es-ES" sz="4400" i="1" dirty="0"/>
              <a:t> a partir de una información suministrada en forma de </a:t>
            </a:r>
            <a:r>
              <a:rPr lang="es-ES" sz="4400" b="1" i="1" dirty="0"/>
              <a:t>ejemplos </a:t>
            </a:r>
            <a:r>
              <a:rPr lang="es-ES" sz="4400" i="1" dirty="0"/>
              <a:t>(inducción del conocimiento)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18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C323-9A18-454F-8CF8-4E93A1CF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¿Para qué Machine </a:t>
            </a:r>
            <a:r>
              <a:rPr lang="es-ES" dirty="0" err="1"/>
              <a:t>Learning</a:t>
            </a:r>
            <a:r>
              <a:rPr lang="es-ES" dirty="0"/>
              <a:t>?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C39ABBC-6AA5-4A79-B122-AA871E2EAA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9359622"/>
              </p:ext>
            </p:extLst>
          </p:nvPr>
        </p:nvGraphicFramePr>
        <p:xfrm>
          <a:off x="2336308" y="1334759"/>
          <a:ext cx="7312189" cy="5013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621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D729-0058-4D01-91C1-F1E3E42F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buscamos?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DB6AA1D-6C37-4BC5-A3D7-585C276EC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894967"/>
              </p:ext>
            </p:extLst>
          </p:nvPr>
        </p:nvGraphicFramePr>
        <p:xfrm>
          <a:off x="696119" y="1471394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7478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262</Words>
  <Application>Microsoft Office PowerPoint</Application>
  <PresentationFormat>Widescreen</PresentationFormat>
  <Paragraphs>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Segoe UI</vt:lpstr>
      <vt:lpstr>Wingdings</vt:lpstr>
      <vt:lpstr>Tema de Office</vt:lpstr>
      <vt:lpstr>PowerPoint Presentation</vt:lpstr>
      <vt:lpstr>Sponsors</vt:lpstr>
      <vt:lpstr>Agenda</vt:lpstr>
      <vt:lpstr>El problema</vt:lpstr>
      <vt:lpstr>La solución habitual</vt:lpstr>
      <vt:lpstr>Soluciones no convencionales</vt:lpstr>
      <vt:lpstr>¿Por qué Machine Learning?</vt:lpstr>
      <vt:lpstr>¿Para qué Machine Learning? </vt:lpstr>
      <vt:lpstr>¿Qué buscamos? </vt:lpstr>
      <vt:lpstr>Preparación (como siempre)</vt:lpstr>
      <vt:lpstr>¿Qué vamos a usar? </vt:lpstr>
      <vt:lpstr>Importancia de variables</vt:lpstr>
      <vt:lpstr>La solución basada en IA</vt:lpstr>
      <vt:lpstr>La solución basada en IA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Pau Sempere Sanchez</cp:lastModifiedBy>
  <cp:revision>19</cp:revision>
  <dcterms:created xsi:type="dcterms:W3CDTF">2018-11-16T16:29:33Z</dcterms:created>
  <dcterms:modified xsi:type="dcterms:W3CDTF">2020-04-01T09:00:36Z</dcterms:modified>
</cp:coreProperties>
</file>